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9" r:id="rId4"/>
    <p:sldId id="258" r:id="rId5"/>
    <p:sldId id="260" r:id="rId6"/>
    <p:sldId id="261" r:id="rId7"/>
    <p:sldId id="262" r:id="rId8"/>
    <p:sldId id="263" r:id="rId9"/>
    <p:sldId id="264" r:id="rId10"/>
    <p:sldId id="265" r:id="rId11"/>
    <p:sldId id="266"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37B6B-6937-4BA5-BF4B-223DA0273CA7}" v="53" dt="2023-02-13T13:37:56.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a Moima" userId="6054939ba5c8f2b8" providerId="LiveId" clId="{30137B6B-6937-4BA5-BF4B-223DA0273CA7}"/>
    <pc:docChg chg="undo custSel addSld delSld modSld">
      <pc:chgData name="Mona Moima" userId="6054939ba5c8f2b8" providerId="LiveId" clId="{30137B6B-6937-4BA5-BF4B-223DA0273CA7}" dt="2023-02-13T13:37:56.564" v="5667"/>
      <pc:docMkLst>
        <pc:docMk/>
      </pc:docMkLst>
      <pc:sldChg chg="modSp mod">
        <pc:chgData name="Mona Moima" userId="6054939ba5c8f2b8" providerId="LiveId" clId="{30137B6B-6937-4BA5-BF4B-223DA0273CA7}" dt="2023-01-27T11:56:19.822" v="136" actId="790"/>
        <pc:sldMkLst>
          <pc:docMk/>
          <pc:sldMk cId="3242552523" sldId="256"/>
        </pc:sldMkLst>
        <pc:spChg chg="mod">
          <ac:chgData name="Mona Moima" userId="6054939ba5c8f2b8" providerId="LiveId" clId="{30137B6B-6937-4BA5-BF4B-223DA0273CA7}" dt="2023-01-27T11:56:19.822" v="136" actId="790"/>
          <ac:spMkLst>
            <pc:docMk/>
            <pc:sldMk cId="3242552523" sldId="256"/>
            <ac:spMk id="3" creationId="{9DB0B332-DF5F-04AA-CD54-971CA4AECAC2}"/>
          </ac:spMkLst>
        </pc:spChg>
      </pc:sldChg>
      <pc:sldChg chg="modSp new mod">
        <pc:chgData name="Mona Moima" userId="6054939ba5c8f2b8" providerId="LiveId" clId="{30137B6B-6937-4BA5-BF4B-223DA0273CA7}" dt="2023-01-27T12:05:37.711" v="1036" actId="313"/>
        <pc:sldMkLst>
          <pc:docMk/>
          <pc:sldMk cId="243277177" sldId="257"/>
        </pc:sldMkLst>
        <pc:spChg chg="mod">
          <ac:chgData name="Mona Moima" userId="6054939ba5c8f2b8" providerId="LiveId" clId="{30137B6B-6937-4BA5-BF4B-223DA0273CA7}" dt="2023-01-27T11:52:13.233" v="9" actId="27636"/>
          <ac:spMkLst>
            <pc:docMk/>
            <pc:sldMk cId="243277177" sldId="257"/>
            <ac:spMk id="2" creationId="{DDE7A326-8622-1735-6B6D-4403E9CAC8DD}"/>
          </ac:spMkLst>
        </pc:spChg>
        <pc:spChg chg="mod">
          <ac:chgData name="Mona Moima" userId="6054939ba5c8f2b8" providerId="LiveId" clId="{30137B6B-6937-4BA5-BF4B-223DA0273CA7}" dt="2023-01-27T12:05:37.711" v="1036" actId="313"/>
          <ac:spMkLst>
            <pc:docMk/>
            <pc:sldMk cId="243277177" sldId="257"/>
            <ac:spMk id="3" creationId="{B635B69F-D32F-FB5C-1444-B947FBAB09F7}"/>
          </ac:spMkLst>
        </pc:spChg>
      </pc:sldChg>
      <pc:sldChg chg="addSp delSp modSp new mod">
        <pc:chgData name="Mona Moima" userId="6054939ba5c8f2b8" providerId="LiveId" clId="{30137B6B-6937-4BA5-BF4B-223DA0273CA7}" dt="2023-01-31T08:15:54.593" v="4298" actId="790"/>
        <pc:sldMkLst>
          <pc:docMk/>
          <pc:sldMk cId="2763428666" sldId="258"/>
        </pc:sldMkLst>
        <pc:spChg chg="mod">
          <ac:chgData name="Mona Moima" userId="6054939ba5c8f2b8" providerId="LiveId" clId="{30137B6B-6937-4BA5-BF4B-223DA0273CA7}" dt="2023-01-31T07:43:20.150" v="4243" actId="790"/>
          <ac:spMkLst>
            <pc:docMk/>
            <pc:sldMk cId="2763428666" sldId="258"/>
            <ac:spMk id="2" creationId="{D9ABD138-A849-4D1D-F74F-339E54B8557E}"/>
          </ac:spMkLst>
        </pc:spChg>
        <pc:spChg chg="add del mod">
          <ac:chgData name="Mona Moima" userId="6054939ba5c8f2b8" providerId="LiveId" clId="{30137B6B-6937-4BA5-BF4B-223DA0273CA7}" dt="2023-01-30T07:33:02.122" v="1739" actId="20577"/>
          <ac:spMkLst>
            <pc:docMk/>
            <pc:sldMk cId="2763428666" sldId="258"/>
            <ac:spMk id="3" creationId="{623A6027-58EB-BBBB-6CCE-D31BDE7DF647}"/>
          </ac:spMkLst>
        </pc:spChg>
        <pc:spChg chg="del mod">
          <ac:chgData name="Mona Moima" userId="6054939ba5c8f2b8" providerId="LiveId" clId="{30137B6B-6937-4BA5-BF4B-223DA0273CA7}" dt="2023-01-30T07:31:54.282" v="1669" actId="478"/>
          <ac:spMkLst>
            <pc:docMk/>
            <pc:sldMk cId="2763428666" sldId="258"/>
            <ac:spMk id="4" creationId="{D023440E-1B99-6E86-F041-D2913A8346F2}"/>
          </ac:spMkLst>
        </pc:spChg>
        <pc:spChg chg="add del">
          <ac:chgData name="Mona Moima" userId="6054939ba5c8f2b8" providerId="LiveId" clId="{30137B6B-6937-4BA5-BF4B-223DA0273CA7}" dt="2023-01-30T07:33:07.024" v="1740" actId="478"/>
          <ac:spMkLst>
            <pc:docMk/>
            <pc:sldMk cId="2763428666" sldId="258"/>
            <ac:spMk id="5" creationId="{EE0192D4-99EB-FC60-43FE-555B3144D376}"/>
          </ac:spMkLst>
        </pc:spChg>
        <pc:spChg chg="add del mod">
          <ac:chgData name="Mona Moima" userId="6054939ba5c8f2b8" providerId="LiveId" clId="{30137B6B-6937-4BA5-BF4B-223DA0273CA7}" dt="2023-01-31T08:15:54.593" v="4298" actId="790"/>
          <ac:spMkLst>
            <pc:docMk/>
            <pc:sldMk cId="2763428666" sldId="258"/>
            <ac:spMk id="6" creationId="{D25224F1-3870-D9B2-6249-3E181AD1F106}"/>
          </ac:spMkLst>
        </pc:spChg>
        <pc:spChg chg="add del mod">
          <ac:chgData name="Mona Moima" userId="6054939ba5c8f2b8" providerId="LiveId" clId="{30137B6B-6937-4BA5-BF4B-223DA0273CA7}" dt="2023-01-30T07:32:42.810" v="1692" actId="478"/>
          <ac:spMkLst>
            <pc:docMk/>
            <pc:sldMk cId="2763428666" sldId="258"/>
            <ac:spMk id="8" creationId="{C235767E-170C-DFF8-FF9A-DA8763A1DA02}"/>
          </ac:spMkLst>
        </pc:spChg>
        <pc:picChg chg="add del mod">
          <ac:chgData name="Mona Moima" userId="6054939ba5c8f2b8" providerId="LiveId" clId="{30137B6B-6937-4BA5-BF4B-223DA0273CA7}" dt="2023-01-30T07:38:40.970" v="2051" actId="21"/>
          <ac:picMkLst>
            <pc:docMk/>
            <pc:sldMk cId="2763428666" sldId="258"/>
            <ac:picMk id="10" creationId="{EA1FA63F-CE99-B2A8-3E38-2A327E00B948}"/>
          </ac:picMkLst>
        </pc:picChg>
        <pc:cxnChg chg="add mod">
          <ac:chgData name="Mona Moima" userId="6054939ba5c8f2b8" providerId="LiveId" clId="{30137B6B-6937-4BA5-BF4B-223DA0273CA7}" dt="2023-01-30T07:40:53.130" v="2109" actId="1582"/>
          <ac:cxnSpMkLst>
            <pc:docMk/>
            <pc:sldMk cId="2763428666" sldId="258"/>
            <ac:cxnSpMk id="12" creationId="{F14BAB04-4AB0-16CA-BA76-8D06BCFA073F}"/>
          </ac:cxnSpMkLst>
        </pc:cxnChg>
      </pc:sldChg>
      <pc:sldChg chg="addSp delSp modSp new mod">
        <pc:chgData name="Mona Moima" userId="6054939ba5c8f2b8" providerId="LiveId" clId="{30137B6B-6937-4BA5-BF4B-223DA0273CA7}" dt="2023-01-31T08:14:13.014" v="4260" actId="790"/>
        <pc:sldMkLst>
          <pc:docMk/>
          <pc:sldMk cId="375311938" sldId="259"/>
        </pc:sldMkLst>
        <pc:spChg chg="mod">
          <ac:chgData name="Mona Moima" userId="6054939ba5c8f2b8" providerId="LiveId" clId="{30137B6B-6937-4BA5-BF4B-223DA0273CA7}" dt="2023-01-27T12:38:44.277" v="1339" actId="790"/>
          <ac:spMkLst>
            <pc:docMk/>
            <pc:sldMk cId="375311938" sldId="259"/>
            <ac:spMk id="2" creationId="{2EC4D265-78C0-073A-FC68-59242D491025}"/>
          </ac:spMkLst>
        </pc:spChg>
        <pc:spChg chg="del">
          <ac:chgData name="Mona Moima" userId="6054939ba5c8f2b8" providerId="LiveId" clId="{30137B6B-6937-4BA5-BF4B-223DA0273CA7}" dt="2023-01-27T12:18:08.545" v="1110" actId="478"/>
          <ac:spMkLst>
            <pc:docMk/>
            <pc:sldMk cId="375311938" sldId="259"/>
            <ac:spMk id="3" creationId="{BD7ED45D-0A49-8A0B-68F8-51D74F4CBEFD}"/>
          </ac:spMkLst>
        </pc:spChg>
        <pc:spChg chg="del">
          <ac:chgData name="Mona Moima" userId="6054939ba5c8f2b8" providerId="LiveId" clId="{30137B6B-6937-4BA5-BF4B-223DA0273CA7}" dt="2023-01-27T12:38:13.467" v="1336" actId="21"/>
          <ac:spMkLst>
            <pc:docMk/>
            <pc:sldMk cId="375311938" sldId="259"/>
            <ac:spMk id="4" creationId="{A3802D18-1F3D-8279-6975-DEF014F5479D}"/>
          </ac:spMkLst>
        </pc:spChg>
        <pc:spChg chg="add del mod">
          <ac:chgData name="Mona Moima" userId="6054939ba5c8f2b8" providerId="LiveId" clId="{30137B6B-6937-4BA5-BF4B-223DA0273CA7}" dt="2023-01-27T12:18:28.583" v="1114" actId="478"/>
          <ac:spMkLst>
            <pc:docMk/>
            <pc:sldMk cId="375311938" sldId="259"/>
            <ac:spMk id="5" creationId="{928204B5-9BF0-2B97-BE86-9344F898652B}"/>
          </ac:spMkLst>
        </pc:spChg>
        <pc:spChg chg="add mod">
          <ac:chgData name="Mona Moima" userId="6054939ba5c8f2b8" providerId="LiveId" clId="{30137B6B-6937-4BA5-BF4B-223DA0273CA7}" dt="2023-01-27T12:44:37.342" v="1395" actId="14100"/>
          <ac:spMkLst>
            <pc:docMk/>
            <pc:sldMk cId="375311938" sldId="259"/>
            <ac:spMk id="7" creationId="{25C3C6C1-314D-F1A8-F46E-335849E421D4}"/>
          </ac:spMkLst>
        </pc:spChg>
        <pc:spChg chg="add mod">
          <ac:chgData name="Mona Moima" userId="6054939ba5c8f2b8" providerId="LiveId" clId="{30137B6B-6937-4BA5-BF4B-223DA0273CA7}" dt="2023-01-31T08:12:34.489" v="4252" actId="790"/>
          <ac:spMkLst>
            <pc:docMk/>
            <pc:sldMk cId="375311938" sldId="259"/>
            <ac:spMk id="8" creationId="{E557557E-1103-98CC-BFC2-06A5FFD77FA6}"/>
          </ac:spMkLst>
        </pc:spChg>
        <pc:spChg chg="add mod">
          <ac:chgData name="Mona Moima" userId="6054939ba5c8f2b8" providerId="LiveId" clId="{30137B6B-6937-4BA5-BF4B-223DA0273CA7}" dt="2023-01-31T08:12:49.958" v="4253" actId="790"/>
          <ac:spMkLst>
            <pc:docMk/>
            <pc:sldMk cId="375311938" sldId="259"/>
            <ac:spMk id="9" creationId="{94ADCD22-36DA-83BC-9CB6-8CA283092EEA}"/>
          </ac:spMkLst>
        </pc:spChg>
        <pc:spChg chg="add mod">
          <ac:chgData name="Mona Moima" userId="6054939ba5c8f2b8" providerId="LiveId" clId="{30137B6B-6937-4BA5-BF4B-223DA0273CA7}" dt="2023-01-27T12:45:07.913" v="1404" actId="1076"/>
          <ac:spMkLst>
            <pc:docMk/>
            <pc:sldMk cId="375311938" sldId="259"/>
            <ac:spMk id="10" creationId="{4958A361-B249-180B-417B-7646B9658381}"/>
          </ac:spMkLst>
        </pc:spChg>
        <pc:spChg chg="add mod">
          <ac:chgData name="Mona Moima" userId="6054939ba5c8f2b8" providerId="LiveId" clId="{30137B6B-6937-4BA5-BF4B-223DA0273CA7}" dt="2023-01-27T12:44:28.878" v="1392" actId="255"/>
          <ac:spMkLst>
            <pc:docMk/>
            <pc:sldMk cId="375311938" sldId="259"/>
            <ac:spMk id="11" creationId="{3D7105FC-06E5-8A13-8794-E398176DAF28}"/>
          </ac:spMkLst>
        </pc:spChg>
        <pc:spChg chg="add mod">
          <ac:chgData name="Mona Moima" userId="6054939ba5c8f2b8" providerId="LiveId" clId="{30137B6B-6937-4BA5-BF4B-223DA0273CA7}" dt="2023-01-31T08:13:02.538" v="4254" actId="790"/>
          <ac:spMkLst>
            <pc:docMk/>
            <pc:sldMk cId="375311938" sldId="259"/>
            <ac:spMk id="13" creationId="{892DFFEF-E9C6-901A-2C92-C3ACDD2C926A}"/>
          </ac:spMkLst>
        </pc:spChg>
        <pc:spChg chg="add mod">
          <ac:chgData name="Mona Moima" userId="6054939ba5c8f2b8" providerId="LiveId" clId="{30137B6B-6937-4BA5-BF4B-223DA0273CA7}" dt="2023-01-27T12:45:23.482" v="1407" actId="255"/>
          <ac:spMkLst>
            <pc:docMk/>
            <pc:sldMk cId="375311938" sldId="259"/>
            <ac:spMk id="17" creationId="{C484AA47-B567-7531-7A02-65C8D2DCF872}"/>
          </ac:spMkLst>
        </pc:spChg>
        <pc:spChg chg="add del mod">
          <ac:chgData name="Mona Moima" userId="6054939ba5c8f2b8" providerId="LiveId" clId="{30137B6B-6937-4BA5-BF4B-223DA0273CA7}" dt="2023-01-27T12:32:39.154" v="1287" actId="478"/>
          <ac:spMkLst>
            <pc:docMk/>
            <pc:sldMk cId="375311938" sldId="259"/>
            <ac:spMk id="18" creationId="{3AC429BA-4526-B085-A093-CEE9AA734260}"/>
          </ac:spMkLst>
        </pc:spChg>
        <pc:spChg chg="add mod">
          <ac:chgData name="Mona Moima" userId="6054939ba5c8f2b8" providerId="LiveId" clId="{30137B6B-6937-4BA5-BF4B-223DA0273CA7}" dt="2023-01-27T12:44:28.878" v="1392" actId="255"/>
          <ac:spMkLst>
            <pc:docMk/>
            <pc:sldMk cId="375311938" sldId="259"/>
            <ac:spMk id="19" creationId="{F7057643-B916-99A8-3FD9-763A37E0F30D}"/>
          </ac:spMkLst>
        </pc:spChg>
        <pc:spChg chg="add del mod">
          <ac:chgData name="Mona Moima" userId="6054939ba5c8f2b8" providerId="LiveId" clId="{30137B6B-6937-4BA5-BF4B-223DA0273CA7}" dt="2023-01-27T12:29:48.767" v="1272" actId="21"/>
          <ac:spMkLst>
            <pc:docMk/>
            <pc:sldMk cId="375311938" sldId="259"/>
            <ac:spMk id="20" creationId="{FA971AEC-4849-AACF-76C4-4235C26A1A0C}"/>
          </ac:spMkLst>
        </pc:spChg>
        <pc:spChg chg="add mod">
          <ac:chgData name="Mona Moima" userId="6054939ba5c8f2b8" providerId="LiveId" clId="{30137B6B-6937-4BA5-BF4B-223DA0273CA7}" dt="2023-01-27T12:44:53.410" v="1400" actId="14100"/>
          <ac:spMkLst>
            <pc:docMk/>
            <pc:sldMk cId="375311938" sldId="259"/>
            <ac:spMk id="27" creationId="{7C7CE8EC-7CFA-E7BD-1744-7FB7C6FC08C9}"/>
          </ac:spMkLst>
        </pc:spChg>
        <pc:spChg chg="add mod">
          <ac:chgData name="Mona Moima" userId="6054939ba5c8f2b8" providerId="LiveId" clId="{30137B6B-6937-4BA5-BF4B-223DA0273CA7}" dt="2023-01-27T12:45:26.983" v="1408" actId="255"/>
          <ac:spMkLst>
            <pc:docMk/>
            <pc:sldMk cId="375311938" sldId="259"/>
            <ac:spMk id="28" creationId="{A20B64F5-AF1F-B373-A166-6814CC83FAAC}"/>
          </ac:spMkLst>
        </pc:spChg>
        <pc:spChg chg="add mod">
          <ac:chgData name="Mona Moima" userId="6054939ba5c8f2b8" providerId="LiveId" clId="{30137B6B-6937-4BA5-BF4B-223DA0273CA7}" dt="2023-01-31T08:14:01.332" v="4258" actId="2"/>
          <ac:spMkLst>
            <pc:docMk/>
            <pc:sldMk cId="375311938" sldId="259"/>
            <ac:spMk id="29" creationId="{BC10C584-CB48-4508-F6DA-BA575C4FCF0D}"/>
          </ac:spMkLst>
        </pc:spChg>
        <pc:spChg chg="add mod ord">
          <ac:chgData name="Mona Moima" userId="6054939ba5c8f2b8" providerId="LiveId" clId="{30137B6B-6937-4BA5-BF4B-223DA0273CA7}" dt="2023-01-30T13:24:18.370" v="4240" actId="790"/>
          <ac:spMkLst>
            <pc:docMk/>
            <pc:sldMk cId="375311938" sldId="259"/>
            <ac:spMk id="39" creationId="{43693778-6173-BE88-F031-1437B9A41734}"/>
          </ac:spMkLst>
        </pc:spChg>
        <pc:spChg chg="add mod ord">
          <ac:chgData name="Mona Moima" userId="6054939ba5c8f2b8" providerId="LiveId" clId="{30137B6B-6937-4BA5-BF4B-223DA0273CA7}" dt="2023-01-30T13:24:26.705" v="4242" actId="790"/>
          <ac:spMkLst>
            <pc:docMk/>
            <pc:sldMk cId="375311938" sldId="259"/>
            <ac:spMk id="43" creationId="{31F5CE10-D2C8-5969-40E3-6D66755B74FC}"/>
          </ac:spMkLst>
        </pc:spChg>
        <pc:spChg chg="add mod">
          <ac:chgData name="Mona Moima" userId="6054939ba5c8f2b8" providerId="LiveId" clId="{30137B6B-6937-4BA5-BF4B-223DA0273CA7}" dt="2023-01-31T08:14:13.014" v="4260" actId="790"/>
          <ac:spMkLst>
            <pc:docMk/>
            <pc:sldMk cId="375311938" sldId="259"/>
            <ac:spMk id="44" creationId="{F103F7DF-61D5-165C-EE28-158AF6D4D653}"/>
          </ac:spMkLst>
        </pc:spChg>
        <pc:grpChg chg="mod">
          <ac:chgData name="Mona Moima" userId="6054939ba5c8f2b8" providerId="LiveId" clId="{30137B6B-6937-4BA5-BF4B-223DA0273CA7}" dt="2023-01-27T12:28:17.942" v="1259"/>
          <ac:grpSpMkLst>
            <pc:docMk/>
            <pc:sldMk cId="375311938" sldId="259"/>
            <ac:grpSpMk id="24" creationId="{B6D9CB2A-DD0C-6BFC-6824-C787078CC57C}"/>
          </ac:grpSpMkLst>
        </pc:grpChg>
        <pc:picChg chg="add mod">
          <ac:chgData name="Mona Moima" userId="6054939ba5c8f2b8" providerId="LiveId" clId="{30137B6B-6937-4BA5-BF4B-223DA0273CA7}" dt="2023-01-27T12:47:11.934" v="1451" actId="2085"/>
          <ac:picMkLst>
            <pc:docMk/>
            <pc:sldMk cId="375311938" sldId="259"/>
            <ac:picMk id="6" creationId="{7A352079-E33B-5DA0-16F9-DEC578345E98}"/>
          </ac:picMkLst>
        </pc:picChg>
        <pc:picChg chg="add del mod">
          <ac:chgData name="Mona Moima" userId="6054939ba5c8f2b8" providerId="LiveId" clId="{30137B6B-6937-4BA5-BF4B-223DA0273CA7}" dt="2023-01-27T12:45:45.150" v="1409" actId="478"/>
          <ac:picMkLst>
            <pc:docMk/>
            <pc:sldMk cId="375311938" sldId="259"/>
            <ac:picMk id="16" creationId="{66E6EA91-5F0C-600A-62CB-ECC38AF65988}"/>
          </ac:picMkLst>
        </pc:picChg>
        <pc:inkChg chg="add del mod">
          <ac:chgData name="Mona Moima" userId="6054939ba5c8f2b8" providerId="LiveId" clId="{30137B6B-6937-4BA5-BF4B-223DA0273CA7}" dt="2023-01-27T12:28:19.139" v="1261" actId="9405"/>
          <ac:inkMkLst>
            <pc:docMk/>
            <pc:sldMk cId="375311938" sldId="259"/>
            <ac:inkMk id="21" creationId="{A3555626-6093-8F6E-CA37-B52DE01B9B2F}"/>
          </ac:inkMkLst>
        </pc:inkChg>
        <pc:inkChg chg="add del mod">
          <ac:chgData name="Mona Moima" userId="6054939ba5c8f2b8" providerId="LiveId" clId="{30137B6B-6937-4BA5-BF4B-223DA0273CA7}" dt="2023-01-27T12:28:18.625" v="1260" actId="9405"/>
          <ac:inkMkLst>
            <pc:docMk/>
            <pc:sldMk cId="375311938" sldId="259"/>
            <ac:inkMk id="22" creationId="{BD50B078-E056-4785-441D-5C7E0CF70391}"/>
          </ac:inkMkLst>
        </pc:inkChg>
        <pc:inkChg chg="add del mod">
          <ac:chgData name="Mona Moima" userId="6054939ba5c8f2b8" providerId="LiveId" clId="{30137B6B-6937-4BA5-BF4B-223DA0273CA7}" dt="2023-01-27T12:28:17.942" v="1259"/>
          <ac:inkMkLst>
            <pc:docMk/>
            <pc:sldMk cId="375311938" sldId="259"/>
            <ac:inkMk id="23" creationId="{60F396A1-8D81-58D5-F73B-419B35D70755}"/>
          </ac:inkMkLst>
        </pc:inkChg>
        <pc:cxnChg chg="add mod">
          <ac:chgData name="Mona Moima" userId="6054939ba5c8f2b8" providerId="LiveId" clId="{30137B6B-6937-4BA5-BF4B-223DA0273CA7}" dt="2023-01-27T12:35:36.569" v="1333" actId="1076"/>
          <ac:cxnSpMkLst>
            <pc:docMk/>
            <pc:sldMk cId="375311938" sldId="259"/>
            <ac:cxnSpMk id="12" creationId="{2B4C10A7-269E-366E-6F77-4280FDA90C70}"/>
          </ac:cxnSpMkLst>
        </pc:cxnChg>
        <pc:cxnChg chg="add mod">
          <ac:chgData name="Mona Moima" userId="6054939ba5c8f2b8" providerId="LiveId" clId="{30137B6B-6937-4BA5-BF4B-223DA0273CA7}" dt="2023-01-27T12:46:26.718" v="1444" actId="1076"/>
          <ac:cxnSpMkLst>
            <pc:docMk/>
            <pc:sldMk cId="375311938" sldId="259"/>
            <ac:cxnSpMk id="14" creationId="{0AFD1C89-0FC8-F521-33B2-A902EF2E8759}"/>
          </ac:cxnSpMkLst>
        </pc:cxnChg>
        <pc:cxnChg chg="add mod">
          <ac:chgData name="Mona Moima" userId="6054939ba5c8f2b8" providerId="LiveId" clId="{30137B6B-6937-4BA5-BF4B-223DA0273CA7}" dt="2023-01-27T12:46:35.699" v="1447" actId="1076"/>
          <ac:cxnSpMkLst>
            <pc:docMk/>
            <pc:sldMk cId="375311938" sldId="259"/>
            <ac:cxnSpMk id="15" creationId="{A84F61F5-D39F-264F-D669-7403594A4FED}"/>
          </ac:cxnSpMkLst>
        </pc:cxnChg>
        <pc:cxnChg chg="add mod">
          <ac:chgData name="Mona Moima" userId="6054939ba5c8f2b8" providerId="LiveId" clId="{30137B6B-6937-4BA5-BF4B-223DA0273CA7}" dt="2023-01-27T12:35:03.992" v="1320" actId="1076"/>
          <ac:cxnSpMkLst>
            <pc:docMk/>
            <pc:sldMk cId="375311938" sldId="259"/>
            <ac:cxnSpMk id="26" creationId="{2CDC1DA6-E7D2-0049-97EE-3E40BC521C9D}"/>
          </ac:cxnSpMkLst>
        </pc:cxnChg>
        <pc:cxnChg chg="add mod">
          <ac:chgData name="Mona Moima" userId="6054939ba5c8f2b8" providerId="LiveId" clId="{30137B6B-6937-4BA5-BF4B-223DA0273CA7}" dt="2023-01-27T12:33:32.591" v="1296"/>
          <ac:cxnSpMkLst>
            <pc:docMk/>
            <pc:sldMk cId="375311938" sldId="259"/>
            <ac:cxnSpMk id="30" creationId="{7A59008D-89DE-8F41-EB4A-D20442B39F2E}"/>
          </ac:cxnSpMkLst>
        </pc:cxnChg>
        <pc:cxnChg chg="add mod">
          <ac:chgData name="Mona Moima" userId="6054939ba5c8f2b8" providerId="LiveId" clId="{30137B6B-6937-4BA5-BF4B-223DA0273CA7}" dt="2023-01-27T12:34:03.470" v="1306" actId="14100"/>
          <ac:cxnSpMkLst>
            <pc:docMk/>
            <pc:sldMk cId="375311938" sldId="259"/>
            <ac:cxnSpMk id="31" creationId="{BC88F959-3FE9-9934-37CF-23FE4042EE6C}"/>
          </ac:cxnSpMkLst>
        </pc:cxnChg>
        <pc:cxnChg chg="add mod">
          <ac:chgData name="Mona Moima" userId="6054939ba5c8f2b8" providerId="LiveId" clId="{30137B6B-6937-4BA5-BF4B-223DA0273CA7}" dt="2023-01-27T12:46:27.868" v="1445" actId="1076"/>
          <ac:cxnSpMkLst>
            <pc:docMk/>
            <pc:sldMk cId="375311938" sldId="259"/>
            <ac:cxnSpMk id="38" creationId="{4EF1ABD3-509E-B645-ED3A-73392F718F95}"/>
          </ac:cxnSpMkLst>
        </pc:cxnChg>
        <pc:cxnChg chg="add mod">
          <ac:chgData name="Mona Moima" userId="6054939ba5c8f2b8" providerId="LiveId" clId="{30137B6B-6937-4BA5-BF4B-223DA0273CA7}" dt="2023-01-27T12:41:20.651" v="1368" actId="692"/>
          <ac:cxnSpMkLst>
            <pc:docMk/>
            <pc:sldMk cId="375311938" sldId="259"/>
            <ac:cxnSpMk id="41" creationId="{7AEC7BCC-9EE1-13CC-6504-78E59D122E9C}"/>
          </ac:cxnSpMkLst>
        </pc:cxnChg>
      </pc:sldChg>
      <pc:sldChg chg="addSp delSp modSp new del mod">
        <pc:chgData name="Mona Moima" userId="6054939ba5c8f2b8" providerId="LiveId" clId="{30137B6B-6937-4BA5-BF4B-223DA0273CA7}" dt="2023-01-27T12:17:12.795" v="1078" actId="2696"/>
        <pc:sldMkLst>
          <pc:docMk/>
          <pc:sldMk cId="3207188921" sldId="259"/>
        </pc:sldMkLst>
        <pc:spChg chg="mod">
          <ac:chgData name="Mona Moima" userId="6054939ba5c8f2b8" providerId="LiveId" clId="{30137B6B-6937-4BA5-BF4B-223DA0273CA7}" dt="2023-01-27T12:08:12.100" v="1063" actId="790"/>
          <ac:spMkLst>
            <pc:docMk/>
            <pc:sldMk cId="3207188921" sldId="259"/>
            <ac:spMk id="2" creationId="{AEF19395-A0E2-C2DA-C20B-9D377F448E9D}"/>
          </ac:spMkLst>
        </pc:spChg>
        <pc:spChg chg="del mod">
          <ac:chgData name="Mona Moima" userId="6054939ba5c8f2b8" providerId="LiveId" clId="{30137B6B-6937-4BA5-BF4B-223DA0273CA7}" dt="2023-01-27T12:13:14.976" v="1068"/>
          <ac:spMkLst>
            <pc:docMk/>
            <pc:sldMk cId="3207188921" sldId="259"/>
            <ac:spMk id="3" creationId="{8780B53A-AF95-3118-35E5-B4E69915A42E}"/>
          </ac:spMkLst>
        </pc:spChg>
        <pc:spChg chg="add del mod">
          <ac:chgData name="Mona Moima" userId="6054939ba5c8f2b8" providerId="LiveId" clId="{30137B6B-6937-4BA5-BF4B-223DA0273CA7}" dt="2023-01-27T12:16:54.425" v="1077" actId="5793"/>
          <ac:spMkLst>
            <pc:docMk/>
            <pc:sldMk cId="3207188921" sldId="259"/>
            <ac:spMk id="4" creationId="{E6984873-EBFD-8501-FE37-D1AF04338019}"/>
          </ac:spMkLst>
        </pc:spChg>
        <pc:spChg chg="add mod">
          <ac:chgData name="Mona Moima" userId="6054939ba5c8f2b8" providerId="LiveId" clId="{30137B6B-6937-4BA5-BF4B-223DA0273CA7}" dt="2023-01-27T12:16:29.881" v="1076" actId="1076"/>
          <ac:spMkLst>
            <pc:docMk/>
            <pc:sldMk cId="3207188921" sldId="259"/>
            <ac:spMk id="6" creationId="{3D314057-9E9E-33CD-607C-92954E932E0A}"/>
          </ac:spMkLst>
        </pc:spChg>
        <pc:graphicFrameChg chg="add del mod modGraphic">
          <ac:chgData name="Mona Moima" userId="6054939ba5c8f2b8" providerId="LiveId" clId="{30137B6B-6937-4BA5-BF4B-223DA0273CA7}" dt="2023-01-27T12:14:56.174" v="1072" actId="1032"/>
          <ac:graphicFrameMkLst>
            <pc:docMk/>
            <pc:sldMk cId="3207188921" sldId="259"/>
            <ac:graphicFrameMk id="5" creationId="{1985D450-75F0-EAA4-954C-C915B02F388C}"/>
          </ac:graphicFrameMkLst>
        </pc:graphicFrameChg>
      </pc:sldChg>
      <pc:sldChg chg="addSp modSp new mod">
        <pc:chgData name="Mona Moima" userId="6054939ba5c8f2b8" providerId="LiveId" clId="{30137B6B-6937-4BA5-BF4B-223DA0273CA7}" dt="2023-01-30T07:39:35.107" v="2062" actId="14100"/>
        <pc:sldMkLst>
          <pc:docMk/>
          <pc:sldMk cId="2627931568" sldId="260"/>
        </pc:sldMkLst>
        <pc:picChg chg="add mod modCrop">
          <ac:chgData name="Mona Moima" userId="6054939ba5c8f2b8" providerId="LiveId" clId="{30137B6B-6937-4BA5-BF4B-223DA0273CA7}" dt="2023-01-30T07:39:35.107" v="2062" actId="14100"/>
          <ac:picMkLst>
            <pc:docMk/>
            <pc:sldMk cId="2627931568" sldId="260"/>
            <ac:picMk id="2" creationId="{8B6D0D98-345B-BCC5-468C-4717F636E723}"/>
          </ac:picMkLst>
        </pc:picChg>
      </pc:sldChg>
      <pc:sldChg chg="addSp delSp modSp new mod">
        <pc:chgData name="Mona Moima" userId="6054939ba5c8f2b8" providerId="LiveId" clId="{30137B6B-6937-4BA5-BF4B-223DA0273CA7}" dt="2023-01-31T08:21:46.439" v="4342"/>
        <pc:sldMkLst>
          <pc:docMk/>
          <pc:sldMk cId="3935828992" sldId="261"/>
        </pc:sldMkLst>
        <pc:spChg chg="mod">
          <ac:chgData name="Mona Moima" userId="6054939ba5c8f2b8" providerId="LiveId" clId="{30137B6B-6937-4BA5-BF4B-223DA0273CA7}" dt="2023-01-31T08:16:16.100" v="4300" actId="790"/>
          <ac:spMkLst>
            <pc:docMk/>
            <pc:sldMk cId="3935828992" sldId="261"/>
            <ac:spMk id="2" creationId="{2BFB7501-CC11-F891-880E-41544C135652}"/>
          </ac:spMkLst>
        </pc:spChg>
        <pc:spChg chg="mod">
          <ac:chgData name="Mona Moima" userId="6054939ba5c8f2b8" providerId="LiveId" clId="{30137B6B-6937-4BA5-BF4B-223DA0273CA7}" dt="2023-01-31T08:17:17.148" v="4306" actId="790"/>
          <ac:spMkLst>
            <pc:docMk/>
            <pc:sldMk cId="3935828992" sldId="261"/>
            <ac:spMk id="3" creationId="{F433B409-43CD-E002-A59B-F4D9B66519FA}"/>
          </ac:spMkLst>
        </pc:spChg>
        <pc:spChg chg="mod">
          <ac:chgData name="Mona Moima" userId="6054939ba5c8f2b8" providerId="LiveId" clId="{30137B6B-6937-4BA5-BF4B-223DA0273CA7}" dt="2023-01-31T08:21:46.439" v="4342"/>
          <ac:spMkLst>
            <pc:docMk/>
            <pc:sldMk cId="3935828992" sldId="261"/>
            <ac:spMk id="4" creationId="{2218AAB7-1D59-8ED5-889E-1841B5A1B5EF}"/>
          </ac:spMkLst>
        </pc:spChg>
        <pc:spChg chg="del">
          <ac:chgData name="Mona Moima" userId="6054939ba5c8f2b8" providerId="LiveId" clId="{30137B6B-6937-4BA5-BF4B-223DA0273CA7}" dt="2023-01-30T07:43:19.246" v="2270" actId="478"/>
          <ac:spMkLst>
            <pc:docMk/>
            <pc:sldMk cId="3935828992" sldId="261"/>
            <ac:spMk id="5" creationId="{00EBC9C8-3857-0755-0526-88AEBCBCC424}"/>
          </ac:spMkLst>
        </pc:spChg>
        <pc:spChg chg="del">
          <ac:chgData name="Mona Moima" userId="6054939ba5c8f2b8" providerId="LiveId" clId="{30137B6B-6937-4BA5-BF4B-223DA0273CA7}" dt="2023-01-30T07:43:17.194" v="2269" actId="478"/>
          <ac:spMkLst>
            <pc:docMk/>
            <pc:sldMk cId="3935828992" sldId="261"/>
            <ac:spMk id="6" creationId="{07151FDF-EFF8-B80B-9FD6-4D7FEF4CB934}"/>
          </ac:spMkLst>
        </pc:spChg>
        <pc:cxnChg chg="add mod">
          <ac:chgData name="Mona Moima" userId="6054939ba5c8f2b8" providerId="LiveId" clId="{30137B6B-6937-4BA5-BF4B-223DA0273CA7}" dt="2023-01-30T07:46:19.263" v="2375" actId="1582"/>
          <ac:cxnSpMkLst>
            <pc:docMk/>
            <pc:sldMk cId="3935828992" sldId="261"/>
            <ac:cxnSpMk id="8" creationId="{727EC9DD-90D5-1A6E-C303-4D8ACC93B608}"/>
          </ac:cxnSpMkLst>
        </pc:cxnChg>
      </pc:sldChg>
      <pc:sldChg chg="new del">
        <pc:chgData name="Mona Moima" userId="6054939ba5c8f2b8" providerId="LiveId" clId="{30137B6B-6937-4BA5-BF4B-223DA0273CA7}" dt="2023-01-30T07:43:03.915" v="2267" actId="2696"/>
        <pc:sldMkLst>
          <pc:docMk/>
          <pc:sldMk cId="4185293162" sldId="261"/>
        </pc:sldMkLst>
      </pc:sldChg>
      <pc:sldChg chg="addSp delSp modSp new del mod">
        <pc:chgData name="Mona Moima" userId="6054939ba5c8f2b8" providerId="LiveId" clId="{30137B6B-6937-4BA5-BF4B-223DA0273CA7}" dt="2023-01-30T08:01:09.712" v="3153" actId="2696"/>
        <pc:sldMkLst>
          <pc:docMk/>
          <pc:sldMk cId="701869137" sldId="262"/>
        </pc:sldMkLst>
        <pc:picChg chg="add del mod">
          <ac:chgData name="Mona Moima" userId="6054939ba5c8f2b8" providerId="LiveId" clId="{30137B6B-6937-4BA5-BF4B-223DA0273CA7}" dt="2023-01-30T08:01:04.143" v="3152" actId="478"/>
          <ac:picMkLst>
            <pc:docMk/>
            <pc:sldMk cId="701869137" sldId="262"/>
            <ac:picMk id="3" creationId="{9C7F6115-49C4-77C5-F3DB-C840603FAF7A}"/>
          </ac:picMkLst>
        </pc:picChg>
      </pc:sldChg>
      <pc:sldChg chg="addSp delSp modSp new mod">
        <pc:chgData name="Mona Moima" userId="6054939ba5c8f2b8" providerId="LiveId" clId="{30137B6B-6937-4BA5-BF4B-223DA0273CA7}" dt="2023-01-30T08:04:30.287" v="3242" actId="1076"/>
        <pc:sldMkLst>
          <pc:docMk/>
          <pc:sldMk cId="3007798239" sldId="262"/>
        </pc:sldMkLst>
        <pc:spChg chg="del mod">
          <ac:chgData name="Mona Moima" userId="6054939ba5c8f2b8" providerId="LiveId" clId="{30137B6B-6937-4BA5-BF4B-223DA0273CA7}" dt="2023-01-30T08:04:10.468" v="3237" actId="478"/>
          <ac:spMkLst>
            <pc:docMk/>
            <pc:sldMk cId="3007798239" sldId="262"/>
            <ac:spMk id="2" creationId="{29763E2F-9CAB-6285-1475-DFA37763BBEA}"/>
          </ac:spMkLst>
        </pc:spChg>
        <pc:spChg chg="del">
          <ac:chgData name="Mona Moima" userId="6054939ba5c8f2b8" providerId="LiveId" clId="{30137B6B-6937-4BA5-BF4B-223DA0273CA7}" dt="2023-01-30T08:01:31.041" v="3155" actId="931"/>
          <ac:spMkLst>
            <pc:docMk/>
            <pc:sldMk cId="3007798239" sldId="262"/>
            <ac:spMk id="3" creationId="{45B4D9D0-C2C3-6D1E-6C0E-F8931DDAE878}"/>
          </ac:spMkLst>
        </pc:spChg>
        <pc:spChg chg="del">
          <ac:chgData name="Mona Moima" userId="6054939ba5c8f2b8" providerId="LiveId" clId="{30137B6B-6937-4BA5-BF4B-223DA0273CA7}" dt="2023-01-30T08:01:38.904" v="3156" actId="931"/>
          <ac:spMkLst>
            <pc:docMk/>
            <pc:sldMk cId="3007798239" sldId="262"/>
            <ac:spMk id="4" creationId="{5CA7D5E9-2BE0-2614-B5C7-B5DB36318BDC}"/>
          </ac:spMkLst>
        </pc:spChg>
        <pc:spChg chg="add del mod">
          <ac:chgData name="Mona Moima" userId="6054939ba5c8f2b8" providerId="LiveId" clId="{30137B6B-6937-4BA5-BF4B-223DA0273CA7}" dt="2023-01-30T08:03:57.543" v="3231" actId="478"/>
          <ac:spMkLst>
            <pc:docMk/>
            <pc:sldMk cId="3007798239" sldId="262"/>
            <ac:spMk id="10" creationId="{707B83DB-67DA-A55F-2B53-F6F47150D767}"/>
          </ac:spMkLst>
        </pc:spChg>
        <pc:spChg chg="add del mod">
          <ac:chgData name="Mona Moima" userId="6054939ba5c8f2b8" providerId="LiveId" clId="{30137B6B-6937-4BA5-BF4B-223DA0273CA7}" dt="2023-01-30T08:04:13.354" v="3238" actId="478"/>
          <ac:spMkLst>
            <pc:docMk/>
            <pc:sldMk cId="3007798239" sldId="262"/>
            <ac:spMk id="12" creationId="{38E9350E-3455-114B-0CD6-6A302DA63967}"/>
          </ac:spMkLst>
        </pc:spChg>
        <pc:picChg chg="add del mod modCrop">
          <ac:chgData name="Mona Moima" userId="6054939ba5c8f2b8" providerId="LiveId" clId="{30137B6B-6937-4BA5-BF4B-223DA0273CA7}" dt="2023-01-30T08:03:54.728" v="3230" actId="478"/>
          <ac:picMkLst>
            <pc:docMk/>
            <pc:sldMk cId="3007798239" sldId="262"/>
            <ac:picMk id="6" creationId="{15C69DF3-0BC6-4F2E-0EB8-0E9D61F05C50}"/>
          </ac:picMkLst>
        </pc:picChg>
        <pc:picChg chg="add mod modCrop">
          <ac:chgData name="Mona Moima" userId="6054939ba5c8f2b8" providerId="LiveId" clId="{30137B6B-6937-4BA5-BF4B-223DA0273CA7}" dt="2023-01-30T08:04:30.287" v="3242" actId="1076"/>
          <ac:picMkLst>
            <pc:docMk/>
            <pc:sldMk cId="3007798239" sldId="262"/>
            <ac:picMk id="8" creationId="{D3BC83A4-99BC-5A61-1E39-BE8A4DD05934}"/>
          </ac:picMkLst>
        </pc:picChg>
      </pc:sldChg>
      <pc:sldChg chg="addSp delSp modSp new mod">
        <pc:chgData name="Mona Moima" userId="6054939ba5c8f2b8" providerId="LiveId" clId="{30137B6B-6937-4BA5-BF4B-223DA0273CA7}" dt="2023-01-31T08:22:55.412" v="4362" actId="20577"/>
        <pc:sldMkLst>
          <pc:docMk/>
          <pc:sldMk cId="1525139724" sldId="263"/>
        </pc:sldMkLst>
        <pc:spChg chg="mod">
          <ac:chgData name="Mona Moima" userId="6054939ba5c8f2b8" providerId="LiveId" clId="{30137B6B-6937-4BA5-BF4B-223DA0273CA7}" dt="2023-01-30T08:05:06.715" v="3262" actId="1076"/>
          <ac:spMkLst>
            <pc:docMk/>
            <pc:sldMk cId="1525139724" sldId="263"/>
            <ac:spMk id="2" creationId="{F9564EF3-7D1E-BD9B-5B0A-6D37C4C0FB0E}"/>
          </ac:spMkLst>
        </pc:spChg>
        <pc:spChg chg="mod">
          <ac:chgData name="Mona Moima" userId="6054939ba5c8f2b8" providerId="LiveId" clId="{30137B6B-6937-4BA5-BF4B-223DA0273CA7}" dt="2023-01-30T08:06:04.819" v="3300" actId="1076"/>
          <ac:spMkLst>
            <pc:docMk/>
            <pc:sldMk cId="1525139724" sldId="263"/>
            <ac:spMk id="3" creationId="{8BFF2854-624F-4C87-A224-64C4FF80E092}"/>
          </ac:spMkLst>
        </pc:spChg>
        <pc:spChg chg="mod">
          <ac:chgData name="Mona Moima" userId="6054939ba5c8f2b8" providerId="LiveId" clId="{30137B6B-6937-4BA5-BF4B-223DA0273CA7}" dt="2023-01-31T08:22:55.412" v="4362" actId="20577"/>
          <ac:spMkLst>
            <pc:docMk/>
            <pc:sldMk cId="1525139724" sldId="263"/>
            <ac:spMk id="4" creationId="{5FA58955-4164-B414-C017-4CB425770AEA}"/>
          </ac:spMkLst>
        </pc:spChg>
        <pc:spChg chg="del">
          <ac:chgData name="Mona Moima" userId="6054939ba5c8f2b8" providerId="LiveId" clId="{30137B6B-6937-4BA5-BF4B-223DA0273CA7}" dt="2023-01-30T08:04:56.837" v="3258" actId="478"/>
          <ac:spMkLst>
            <pc:docMk/>
            <pc:sldMk cId="1525139724" sldId="263"/>
            <ac:spMk id="5" creationId="{631D65EC-4294-7783-A5C8-EF39EDC6B3A4}"/>
          </ac:spMkLst>
        </pc:spChg>
        <pc:spChg chg="del">
          <ac:chgData name="Mona Moima" userId="6054939ba5c8f2b8" providerId="LiveId" clId="{30137B6B-6937-4BA5-BF4B-223DA0273CA7}" dt="2023-01-30T08:04:59.445" v="3259" actId="478"/>
          <ac:spMkLst>
            <pc:docMk/>
            <pc:sldMk cId="1525139724" sldId="263"/>
            <ac:spMk id="6" creationId="{BF92192A-64D2-8C1D-7795-1E6A617E9B76}"/>
          </ac:spMkLst>
        </pc:spChg>
        <pc:picChg chg="add mod">
          <ac:chgData name="Mona Moima" userId="6054939ba5c8f2b8" providerId="LiveId" clId="{30137B6B-6937-4BA5-BF4B-223DA0273CA7}" dt="2023-01-30T08:05:46.317" v="3293" actId="1076"/>
          <ac:picMkLst>
            <pc:docMk/>
            <pc:sldMk cId="1525139724" sldId="263"/>
            <ac:picMk id="7" creationId="{45312B3C-4D1E-ED87-D553-DEDF89E39B42}"/>
          </ac:picMkLst>
        </pc:picChg>
      </pc:sldChg>
      <pc:sldChg chg="addSp modSp new mod">
        <pc:chgData name="Mona Moima" userId="6054939ba5c8f2b8" providerId="LiveId" clId="{30137B6B-6937-4BA5-BF4B-223DA0273CA7}" dt="2023-01-30T08:11:25.898" v="3949" actId="14100"/>
        <pc:sldMkLst>
          <pc:docMk/>
          <pc:sldMk cId="1760529889" sldId="264"/>
        </pc:sldMkLst>
        <pc:picChg chg="add mod modCrop">
          <ac:chgData name="Mona Moima" userId="6054939ba5c8f2b8" providerId="LiveId" clId="{30137B6B-6937-4BA5-BF4B-223DA0273CA7}" dt="2023-01-30T08:11:25.898" v="3949" actId="14100"/>
          <ac:picMkLst>
            <pc:docMk/>
            <pc:sldMk cId="1760529889" sldId="264"/>
            <ac:picMk id="3" creationId="{85318DDA-5A9D-B484-C1AD-5F38A00CB228}"/>
          </ac:picMkLst>
        </pc:picChg>
      </pc:sldChg>
      <pc:sldChg chg="addSp modSp new mod">
        <pc:chgData name="Mona Moima" userId="6054939ba5c8f2b8" providerId="LiveId" clId="{30137B6B-6937-4BA5-BF4B-223DA0273CA7}" dt="2023-02-10T09:09:17.767" v="5666" actId="1076"/>
        <pc:sldMkLst>
          <pc:docMk/>
          <pc:sldMk cId="210265861" sldId="265"/>
        </pc:sldMkLst>
        <pc:spChg chg="mod">
          <ac:chgData name="Mona Moima" userId="6054939ba5c8f2b8" providerId="LiveId" clId="{30137B6B-6937-4BA5-BF4B-223DA0273CA7}" dt="2023-02-10T08:58:04.029" v="4926" actId="14100"/>
          <ac:spMkLst>
            <pc:docMk/>
            <pc:sldMk cId="210265861" sldId="265"/>
            <ac:spMk id="2" creationId="{266E871B-C973-A83D-E4C3-D8EBB89358B4}"/>
          </ac:spMkLst>
        </pc:spChg>
        <pc:spChg chg="mod">
          <ac:chgData name="Mona Moima" userId="6054939ba5c8f2b8" providerId="LiveId" clId="{30137B6B-6937-4BA5-BF4B-223DA0273CA7}" dt="2023-01-30T08:15:39.030" v="4031" actId="20577"/>
          <ac:spMkLst>
            <pc:docMk/>
            <pc:sldMk cId="210265861" sldId="265"/>
            <ac:spMk id="3" creationId="{37745E54-B869-B0BC-31C6-77329BCFE30B}"/>
          </ac:spMkLst>
        </pc:spChg>
        <pc:spChg chg="mod">
          <ac:chgData name="Mona Moima" userId="6054939ba5c8f2b8" providerId="LiveId" clId="{30137B6B-6937-4BA5-BF4B-223DA0273CA7}" dt="2023-02-10T08:50:49.188" v="4402" actId="27636"/>
          <ac:spMkLst>
            <pc:docMk/>
            <pc:sldMk cId="210265861" sldId="265"/>
            <ac:spMk id="4" creationId="{6E1CC960-64F4-8696-491B-6CE75B6BBE52}"/>
          </ac:spMkLst>
        </pc:spChg>
        <pc:spChg chg="mod">
          <ac:chgData name="Mona Moima" userId="6054939ba5c8f2b8" providerId="LiveId" clId="{30137B6B-6937-4BA5-BF4B-223DA0273CA7}" dt="2023-02-10T08:50:57.426" v="4405" actId="1076"/>
          <ac:spMkLst>
            <pc:docMk/>
            <pc:sldMk cId="210265861" sldId="265"/>
            <ac:spMk id="5" creationId="{AD77F2E5-64A3-487B-C36B-D2621C12C25A}"/>
          </ac:spMkLst>
        </pc:spChg>
        <pc:spChg chg="mod">
          <ac:chgData name="Mona Moima" userId="6054939ba5c8f2b8" providerId="LiveId" clId="{30137B6B-6937-4BA5-BF4B-223DA0273CA7}" dt="2023-02-10T08:50:53.854" v="4404" actId="1076"/>
          <ac:spMkLst>
            <pc:docMk/>
            <pc:sldMk cId="210265861" sldId="265"/>
            <ac:spMk id="6" creationId="{C344CB25-2D69-107D-7612-FDB00BAE4446}"/>
          </ac:spMkLst>
        </pc:spChg>
        <pc:spChg chg="add mod">
          <ac:chgData name="Mona Moima" userId="6054939ba5c8f2b8" providerId="LiveId" clId="{30137B6B-6937-4BA5-BF4B-223DA0273CA7}" dt="2023-02-10T09:07:38.702" v="5525" actId="1076"/>
          <ac:spMkLst>
            <pc:docMk/>
            <pc:sldMk cId="210265861" sldId="265"/>
            <ac:spMk id="9" creationId="{76F1140B-64CD-88DF-3FF3-A07ABBC72FCB}"/>
          </ac:spMkLst>
        </pc:spChg>
        <pc:spChg chg="add mod">
          <ac:chgData name="Mona Moima" userId="6054939ba5c8f2b8" providerId="LiveId" clId="{30137B6B-6937-4BA5-BF4B-223DA0273CA7}" dt="2023-02-10T09:09:02.553" v="5665" actId="20577"/>
          <ac:spMkLst>
            <pc:docMk/>
            <pc:sldMk cId="210265861" sldId="265"/>
            <ac:spMk id="10" creationId="{414342D4-F6A9-3C95-7F78-F6378F9FAE7B}"/>
          </ac:spMkLst>
        </pc:spChg>
        <pc:cxnChg chg="add mod">
          <ac:chgData name="Mona Moima" userId="6054939ba5c8f2b8" providerId="LiveId" clId="{30137B6B-6937-4BA5-BF4B-223DA0273CA7}" dt="2023-02-10T09:09:17.767" v="5666" actId="1076"/>
          <ac:cxnSpMkLst>
            <pc:docMk/>
            <pc:sldMk cId="210265861" sldId="265"/>
            <ac:cxnSpMk id="8" creationId="{D16102D3-053A-04F5-50EB-7695DF0B2727}"/>
          </ac:cxnSpMkLst>
        </pc:cxnChg>
      </pc:sldChg>
      <pc:sldChg chg="addSp delSp modSp new mod delAnim modAnim">
        <pc:chgData name="Mona Moima" userId="6054939ba5c8f2b8" providerId="LiveId" clId="{30137B6B-6937-4BA5-BF4B-223DA0273CA7}" dt="2023-02-13T13:37:56.564" v="5667"/>
        <pc:sldMkLst>
          <pc:docMk/>
          <pc:sldMk cId="148769099" sldId="266"/>
        </pc:sldMkLst>
        <pc:picChg chg="add mod">
          <ac:chgData name="Mona Moima" userId="6054939ba5c8f2b8" providerId="LiveId" clId="{30137B6B-6937-4BA5-BF4B-223DA0273CA7}" dt="2023-02-13T13:37:56.564" v="5667"/>
          <ac:picMkLst>
            <pc:docMk/>
            <pc:sldMk cId="148769099" sldId="266"/>
            <ac:picMk id="2" creationId="{271E2F02-EF86-140E-D5BD-3B7B9E2304EC}"/>
          </ac:picMkLst>
        </pc:picChg>
        <pc:picChg chg="add del mod">
          <ac:chgData name="Mona Moima" userId="6054939ba5c8f2b8" providerId="LiveId" clId="{30137B6B-6937-4BA5-BF4B-223DA0273CA7}" dt="2023-01-30T08:24:26.230" v="4232" actId="478"/>
          <ac:picMkLst>
            <pc:docMk/>
            <pc:sldMk cId="148769099" sldId="266"/>
            <ac:picMk id="2" creationId="{CB90003B-6B6F-513C-A2DA-AC103BCF7FA3}"/>
          </ac:picMkLst>
        </pc:picChg>
        <pc:picChg chg="add del mod">
          <ac:chgData name="Mona Moima" userId="6054939ba5c8f2b8" providerId="LiveId" clId="{30137B6B-6937-4BA5-BF4B-223DA0273CA7}" dt="2023-01-30T13:16:50.686" v="4234" actId="478"/>
          <ac:picMkLst>
            <pc:docMk/>
            <pc:sldMk cId="148769099" sldId="266"/>
            <ac:picMk id="3" creationId="{A0F54612-3466-7405-E5CA-F9417604133E}"/>
          </ac:picMkLst>
        </pc:picChg>
        <pc:picChg chg="add del mod">
          <ac:chgData name="Mona Moima" userId="6054939ba5c8f2b8" providerId="LiveId" clId="{30137B6B-6937-4BA5-BF4B-223DA0273CA7}" dt="2023-01-30T13:17:39.826" v="4236" actId="478"/>
          <ac:picMkLst>
            <pc:docMk/>
            <pc:sldMk cId="148769099" sldId="266"/>
            <ac:picMk id="4" creationId="{3840F276-6B34-E891-BEC8-C7A1C7352452}"/>
          </ac:picMkLst>
        </pc:picChg>
        <pc:picChg chg="add del mod">
          <ac:chgData name="Mona Moima" userId="6054939ba5c8f2b8" providerId="LiveId" clId="{30137B6B-6937-4BA5-BF4B-223DA0273CA7}" dt="2023-02-10T08:49:57.626" v="4398" actId="21"/>
          <ac:picMkLst>
            <pc:docMk/>
            <pc:sldMk cId="148769099" sldId="266"/>
            <ac:picMk id="5" creationId="{F2FA75B8-F224-CD31-9464-C61751D337D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2/13/2023</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003449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2/13/2023</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014572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2/13/2023</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723428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2/13/2023</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271273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2/13/2023</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85491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2/13/2023</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562158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2/13/2023</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40056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2/13/2023</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449677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2/13/2023</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36406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2/13/2023</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147416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2/13/2023</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87106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2/13/2023</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04369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CFBAA56-D6D7-9432-3131-6A675C45DEF9}"/>
              </a:ext>
            </a:extLst>
          </p:cNvPr>
          <p:cNvSpPr>
            <a:spLocks noGrp="1"/>
          </p:cNvSpPr>
          <p:nvPr>
            <p:ph type="ctrTitle"/>
          </p:nvPr>
        </p:nvSpPr>
        <p:spPr>
          <a:xfrm>
            <a:off x="912629" y="1371600"/>
            <a:ext cx="4543494" cy="2696866"/>
          </a:xfrm>
        </p:spPr>
        <p:txBody>
          <a:bodyPr>
            <a:normAutofit/>
          </a:bodyPr>
          <a:lstStyle/>
          <a:p>
            <a:r>
              <a:rPr lang="de-DE"/>
              <a:t>Project Java and Web Development – Travel App</a:t>
            </a:r>
          </a:p>
        </p:txBody>
      </p:sp>
      <p:sp>
        <p:nvSpPr>
          <p:cNvPr id="3" name="Untertitel 2">
            <a:extLst>
              <a:ext uri="{FF2B5EF4-FFF2-40B4-BE49-F238E27FC236}">
                <a16:creationId xmlns:a16="http://schemas.microsoft.com/office/drawing/2014/main" id="{9DB0B332-DF5F-04AA-CD54-971CA4AECAC2}"/>
              </a:ext>
            </a:extLst>
          </p:cNvPr>
          <p:cNvSpPr>
            <a:spLocks noGrp="1"/>
          </p:cNvSpPr>
          <p:nvPr>
            <p:ph type="subTitle" idx="1"/>
          </p:nvPr>
        </p:nvSpPr>
        <p:spPr>
          <a:xfrm>
            <a:off x="912629" y="4584879"/>
            <a:ext cx="4359459" cy="1287887"/>
          </a:xfrm>
        </p:spPr>
        <p:txBody>
          <a:bodyPr>
            <a:normAutofit/>
          </a:bodyPr>
          <a:lstStyle/>
          <a:p>
            <a:r>
              <a:rPr lang="en-GB"/>
              <a:t>by</a:t>
            </a:r>
            <a:r>
              <a:rPr lang="de-DE"/>
              <a:t> Simone Moima</a:t>
            </a:r>
          </a:p>
          <a:p>
            <a:r>
              <a:rPr lang="de-DE"/>
              <a:t>https://github.com/SimoneMoima/DLBCSPJWD01-1</a:t>
            </a:r>
          </a:p>
        </p:txBody>
      </p:sp>
      <p:cxnSp>
        <p:nvCxnSpPr>
          <p:cNvPr id="11" name="Straight Connector 10">
            <a:extLst>
              <a:ext uri="{FF2B5EF4-FFF2-40B4-BE49-F238E27FC236}">
                <a16:creationId xmlns:a16="http://schemas.microsoft.com/office/drawing/2014/main" id="{D132AEA7-A24A-45A9-BF8F-D0AFF34DF6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A4C00104-6EA6-FFF5-64BE-2E0897E10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717" y="-1"/>
            <a:ext cx="6007283" cy="6858001"/>
          </a:xfrm>
          <a:prstGeom prst="rect">
            <a:avLst/>
          </a:prstGeom>
        </p:spPr>
      </p:pic>
    </p:spTree>
    <p:extLst>
      <p:ext uri="{BB962C8B-B14F-4D97-AF65-F5344CB8AC3E}">
        <p14:creationId xmlns:p14="http://schemas.microsoft.com/office/powerpoint/2010/main" val="3242552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6E871B-C973-A83D-E4C3-D8EBB89358B4}"/>
              </a:ext>
            </a:extLst>
          </p:cNvPr>
          <p:cNvSpPr>
            <a:spLocks noGrp="1"/>
          </p:cNvSpPr>
          <p:nvPr>
            <p:ph type="title"/>
          </p:nvPr>
        </p:nvSpPr>
        <p:spPr>
          <a:xfrm>
            <a:off x="450512" y="1199535"/>
            <a:ext cx="5238337" cy="695371"/>
          </a:xfrm>
        </p:spPr>
        <p:txBody>
          <a:bodyPr>
            <a:noAutofit/>
          </a:bodyPr>
          <a:lstStyle/>
          <a:p>
            <a:r>
              <a:rPr lang="de-DE" sz="3200" dirty="0" err="1"/>
              <a:t>Changes</a:t>
            </a:r>
            <a:r>
              <a:rPr lang="de-DE" sz="3200" dirty="0"/>
              <a:t> </a:t>
            </a:r>
            <a:r>
              <a:rPr lang="de-DE" sz="3200" dirty="0" err="1"/>
              <a:t>to</a:t>
            </a:r>
            <a:r>
              <a:rPr lang="de-DE" sz="3200" dirty="0"/>
              <a:t> </a:t>
            </a:r>
            <a:r>
              <a:rPr lang="de-DE" sz="3200" dirty="0" err="1"/>
              <a:t>the</a:t>
            </a:r>
            <a:r>
              <a:rPr lang="de-DE" sz="3200" dirty="0"/>
              <a:t> original </a:t>
            </a:r>
            <a:r>
              <a:rPr lang="de-DE" sz="3200" dirty="0" err="1"/>
              <a:t>proposal</a:t>
            </a:r>
            <a:endParaRPr lang="de-DE" sz="3200" dirty="0"/>
          </a:p>
        </p:txBody>
      </p:sp>
      <p:sp>
        <p:nvSpPr>
          <p:cNvPr id="3" name="Textplatzhalter 2">
            <a:extLst>
              <a:ext uri="{FF2B5EF4-FFF2-40B4-BE49-F238E27FC236}">
                <a16:creationId xmlns:a16="http://schemas.microsoft.com/office/drawing/2014/main" id="{37745E54-B869-B0BC-31C6-77329BCFE30B}"/>
              </a:ext>
            </a:extLst>
          </p:cNvPr>
          <p:cNvSpPr>
            <a:spLocks noGrp="1"/>
          </p:cNvSpPr>
          <p:nvPr>
            <p:ph type="body" idx="1"/>
          </p:nvPr>
        </p:nvSpPr>
        <p:spPr/>
        <p:txBody>
          <a:bodyPr/>
          <a:lstStyle/>
          <a:p>
            <a:r>
              <a:rPr lang="de-DE" err="1"/>
              <a:t>Before</a:t>
            </a:r>
            <a:endParaRPr lang="de-DE"/>
          </a:p>
        </p:txBody>
      </p:sp>
      <p:sp>
        <p:nvSpPr>
          <p:cNvPr id="4" name="Inhaltsplatzhalter 3">
            <a:extLst>
              <a:ext uri="{FF2B5EF4-FFF2-40B4-BE49-F238E27FC236}">
                <a16:creationId xmlns:a16="http://schemas.microsoft.com/office/drawing/2014/main" id="{6E1CC960-64F4-8696-491B-6CE75B6BBE52}"/>
              </a:ext>
            </a:extLst>
          </p:cNvPr>
          <p:cNvSpPr>
            <a:spLocks noGrp="1"/>
          </p:cNvSpPr>
          <p:nvPr>
            <p:ph sz="half" idx="2"/>
          </p:nvPr>
        </p:nvSpPr>
        <p:spPr>
          <a:xfrm>
            <a:off x="253867" y="3252532"/>
            <a:ext cx="2705643" cy="2804139"/>
          </a:xfrm>
        </p:spPr>
        <p:txBody>
          <a:bodyPr>
            <a:normAutofit fontScale="85000" lnSpcReduction="10000"/>
          </a:bodyPr>
          <a:lstStyle/>
          <a:p>
            <a:r>
              <a:rPr lang="en-GB" dirty="0"/>
              <a:t>Temperature</a:t>
            </a:r>
            <a:r>
              <a:rPr lang="de-DE" dirty="0"/>
              <a:t> </a:t>
            </a:r>
            <a:r>
              <a:rPr lang="de-DE" dirty="0" err="1"/>
              <a:t>intervals</a:t>
            </a:r>
            <a:r>
              <a:rPr lang="de-DE" dirty="0"/>
              <a:t> </a:t>
            </a:r>
            <a:r>
              <a:rPr lang="de-DE" dirty="0" err="1"/>
              <a:t>of</a:t>
            </a:r>
            <a:r>
              <a:rPr lang="de-DE" dirty="0"/>
              <a:t> 10 C° </a:t>
            </a:r>
            <a:r>
              <a:rPr lang="de-DE" dirty="0" err="1"/>
              <a:t>each</a:t>
            </a:r>
            <a:endParaRPr lang="de-DE" dirty="0"/>
          </a:p>
        </p:txBody>
      </p:sp>
      <p:sp>
        <p:nvSpPr>
          <p:cNvPr id="5" name="Textplatzhalter 4">
            <a:extLst>
              <a:ext uri="{FF2B5EF4-FFF2-40B4-BE49-F238E27FC236}">
                <a16:creationId xmlns:a16="http://schemas.microsoft.com/office/drawing/2014/main" id="{AD77F2E5-64A3-487B-C36B-D2621C12C25A}"/>
              </a:ext>
            </a:extLst>
          </p:cNvPr>
          <p:cNvSpPr>
            <a:spLocks noGrp="1"/>
          </p:cNvSpPr>
          <p:nvPr>
            <p:ph type="body" sz="quarter" idx="3"/>
          </p:nvPr>
        </p:nvSpPr>
        <p:spPr>
          <a:xfrm>
            <a:off x="3320845" y="2311352"/>
            <a:ext cx="5183188" cy="695372"/>
          </a:xfrm>
        </p:spPr>
        <p:txBody>
          <a:bodyPr/>
          <a:lstStyle/>
          <a:p>
            <a:r>
              <a:rPr lang="de-DE" dirty="0"/>
              <a:t>After</a:t>
            </a:r>
          </a:p>
        </p:txBody>
      </p:sp>
      <p:sp>
        <p:nvSpPr>
          <p:cNvPr id="6" name="Inhaltsplatzhalter 5">
            <a:extLst>
              <a:ext uri="{FF2B5EF4-FFF2-40B4-BE49-F238E27FC236}">
                <a16:creationId xmlns:a16="http://schemas.microsoft.com/office/drawing/2014/main" id="{C344CB25-2D69-107D-7612-FDB00BAE4446}"/>
              </a:ext>
            </a:extLst>
          </p:cNvPr>
          <p:cNvSpPr>
            <a:spLocks noGrp="1"/>
          </p:cNvSpPr>
          <p:nvPr>
            <p:ph sz="quarter" idx="4"/>
          </p:nvPr>
        </p:nvSpPr>
        <p:spPr>
          <a:xfrm>
            <a:off x="3320845" y="3252532"/>
            <a:ext cx="2490019" cy="2931959"/>
          </a:xfrm>
        </p:spPr>
        <p:txBody>
          <a:bodyPr>
            <a:normAutofit fontScale="85000" lnSpcReduction="10000"/>
          </a:bodyPr>
          <a:lstStyle/>
          <a:p>
            <a:r>
              <a:rPr lang="de-DE" dirty="0" err="1"/>
              <a:t>Temperature</a:t>
            </a:r>
            <a:r>
              <a:rPr lang="de-DE" dirty="0"/>
              <a:t> </a:t>
            </a:r>
            <a:r>
              <a:rPr lang="de-DE" dirty="0" err="1"/>
              <a:t>intervals</a:t>
            </a:r>
            <a:r>
              <a:rPr lang="de-DE" dirty="0"/>
              <a:t> </a:t>
            </a:r>
            <a:r>
              <a:rPr lang="de-DE" dirty="0" err="1"/>
              <a:t>based</a:t>
            </a:r>
            <a:r>
              <a:rPr lang="de-DE" dirty="0"/>
              <a:t> on </a:t>
            </a:r>
            <a:r>
              <a:rPr lang="de-DE" dirty="0" err="1"/>
              <a:t>how</a:t>
            </a:r>
            <a:r>
              <a:rPr lang="de-DE" dirty="0"/>
              <a:t> </a:t>
            </a:r>
            <a:r>
              <a:rPr lang="de-DE" dirty="0" err="1"/>
              <a:t>the</a:t>
            </a:r>
            <a:r>
              <a:rPr lang="de-DE" dirty="0"/>
              <a:t> </a:t>
            </a:r>
            <a:r>
              <a:rPr lang="de-DE" dirty="0" err="1"/>
              <a:t>temperature</a:t>
            </a:r>
            <a:r>
              <a:rPr lang="de-DE" dirty="0"/>
              <a:t> </a:t>
            </a:r>
            <a:r>
              <a:rPr lang="de-DE" dirty="0" err="1"/>
              <a:t>is</a:t>
            </a:r>
            <a:r>
              <a:rPr lang="de-DE" dirty="0"/>
              <a:t> </a:t>
            </a:r>
            <a:r>
              <a:rPr lang="de-DE" dirty="0" err="1"/>
              <a:t>perceived</a:t>
            </a:r>
            <a:endParaRPr lang="en-GB" dirty="0"/>
          </a:p>
          <a:p>
            <a:r>
              <a:rPr lang="de-DE" dirty="0" err="1"/>
              <a:t>Continents</a:t>
            </a:r>
            <a:r>
              <a:rPr lang="de-DE" dirty="0"/>
              <a:t> </a:t>
            </a:r>
            <a:r>
              <a:rPr lang="de-DE" dirty="0" err="1"/>
              <a:t>are</a:t>
            </a:r>
            <a:r>
              <a:rPr lang="de-DE" dirty="0"/>
              <a:t> </a:t>
            </a:r>
            <a:r>
              <a:rPr lang="de-DE" dirty="0" err="1"/>
              <a:t>displayed</a:t>
            </a:r>
            <a:endParaRPr lang="de-DE" dirty="0"/>
          </a:p>
          <a:p>
            <a:r>
              <a:rPr lang="de-DE" dirty="0"/>
              <a:t>A </a:t>
            </a:r>
            <a:r>
              <a:rPr lang="de-DE" dirty="0" err="1"/>
              <a:t>landingpage</a:t>
            </a:r>
            <a:r>
              <a:rPr lang="de-DE" dirty="0"/>
              <a:t> </a:t>
            </a:r>
            <a:r>
              <a:rPr lang="de-DE" dirty="0" err="1"/>
              <a:t>component</a:t>
            </a:r>
            <a:r>
              <a:rPr lang="de-DE" dirty="0"/>
              <a:t> was </a:t>
            </a:r>
            <a:r>
              <a:rPr lang="de-DE" dirty="0" err="1"/>
              <a:t>added</a:t>
            </a:r>
            <a:endParaRPr lang="de-DE" dirty="0"/>
          </a:p>
        </p:txBody>
      </p:sp>
      <p:cxnSp>
        <p:nvCxnSpPr>
          <p:cNvPr id="8" name="Straight Connector 7">
            <a:extLst>
              <a:ext uri="{FF2B5EF4-FFF2-40B4-BE49-F238E27FC236}">
                <a16:creationId xmlns:a16="http://schemas.microsoft.com/office/drawing/2014/main" id="{D16102D3-053A-04F5-50EB-7695DF0B2727}"/>
              </a:ext>
            </a:extLst>
          </p:cNvPr>
          <p:cNvCxnSpPr/>
          <p:nvPr/>
        </p:nvCxnSpPr>
        <p:spPr>
          <a:xfrm>
            <a:off x="5997575" y="238432"/>
            <a:ext cx="0" cy="6381136"/>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76F1140B-64CD-88DF-3FF3-A07ABBC72FCB}"/>
              </a:ext>
            </a:extLst>
          </p:cNvPr>
          <p:cNvSpPr txBox="1">
            <a:spLocks/>
          </p:cNvSpPr>
          <p:nvPr/>
        </p:nvSpPr>
        <p:spPr>
          <a:xfrm>
            <a:off x="6361471" y="142182"/>
            <a:ext cx="4695789" cy="53132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de-DE" sz="3200" dirty="0" err="1"/>
              <a:t>How</a:t>
            </a:r>
            <a:r>
              <a:rPr lang="de-DE" sz="3200" dirty="0"/>
              <a:t> </a:t>
            </a:r>
            <a:r>
              <a:rPr lang="de-DE" sz="3200" dirty="0" err="1"/>
              <a:t>to</a:t>
            </a:r>
            <a:r>
              <a:rPr lang="de-DE" sz="3200" dirty="0"/>
              <a:t> </a:t>
            </a:r>
            <a:r>
              <a:rPr lang="de-DE" sz="3200" dirty="0" err="1"/>
              <a:t>test</a:t>
            </a:r>
            <a:r>
              <a:rPr lang="de-DE" sz="3200" dirty="0"/>
              <a:t> </a:t>
            </a:r>
            <a:r>
              <a:rPr lang="de-DE" sz="3200" dirty="0" err="1"/>
              <a:t>the</a:t>
            </a:r>
            <a:r>
              <a:rPr lang="de-DE" sz="3200" dirty="0"/>
              <a:t> </a:t>
            </a:r>
            <a:r>
              <a:rPr lang="de-DE" sz="3200" dirty="0" err="1"/>
              <a:t>app</a:t>
            </a:r>
            <a:endParaRPr lang="de-DE" sz="3200" dirty="0"/>
          </a:p>
        </p:txBody>
      </p:sp>
      <p:sp>
        <p:nvSpPr>
          <p:cNvPr id="10" name="Inhaltsplatzhalter 5">
            <a:extLst>
              <a:ext uri="{FF2B5EF4-FFF2-40B4-BE49-F238E27FC236}">
                <a16:creationId xmlns:a16="http://schemas.microsoft.com/office/drawing/2014/main" id="{414342D4-F6A9-3C95-7F78-F6378F9FAE7B}"/>
              </a:ext>
            </a:extLst>
          </p:cNvPr>
          <p:cNvSpPr txBox="1">
            <a:spLocks/>
          </p:cNvSpPr>
          <p:nvPr/>
        </p:nvSpPr>
        <p:spPr>
          <a:xfrm>
            <a:off x="6172199" y="954114"/>
            <a:ext cx="5569284" cy="56654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700" dirty="0"/>
              <a:t>Follow </a:t>
            </a:r>
            <a:r>
              <a:rPr lang="de-DE" sz="1700" dirty="0" err="1"/>
              <a:t>the</a:t>
            </a:r>
            <a:r>
              <a:rPr lang="de-DE" sz="1700" dirty="0"/>
              <a:t> README.md </a:t>
            </a:r>
            <a:r>
              <a:rPr lang="de-DE" sz="1700" dirty="0" err="1"/>
              <a:t>instructions</a:t>
            </a:r>
            <a:r>
              <a:rPr lang="de-DE" sz="1700" dirty="0"/>
              <a:t> on </a:t>
            </a:r>
            <a:r>
              <a:rPr lang="de-DE" sz="1700" dirty="0" err="1"/>
              <a:t>how</a:t>
            </a:r>
            <a:r>
              <a:rPr lang="de-DE" sz="1700" dirty="0"/>
              <a:t> </a:t>
            </a:r>
            <a:r>
              <a:rPr lang="de-DE" sz="1700" dirty="0" err="1"/>
              <a:t>to</a:t>
            </a:r>
            <a:r>
              <a:rPr lang="de-DE" sz="1700" dirty="0"/>
              <a:t> </a:t>
            </a:r>
            <a:r>
              <a:rPr lang="de-DE" sz="1700" dirty="0" err="1"/>
              <a:t>install</a:t>
            </a:r>
            <a:r>
              <a:rPr lang="de-DE" sz="1700" dirty="0"/>
              <a:t> </a:t>
            </a:r>
            <a:r>
              <a:rPr lang="de-DE" sz="1700" dirty="0" err="1"/>
              <a:t>the</a:t>
            </a:r>
            <a:r>
              <a:rPr lang="de-DE" sz="1700" dirty="0"/>
              <a:t> </a:t>
            </a:r>
            <a:r>
              <a:rPr lang="de-DE" sz="1700" dirty="0" err="1"/>
              <a:t>application</a:t>
            </a:r>
            <a:r>
              <a:rPr lang="de-DE" sz="1700" dirty="0"/>
              <a:t> </a:t>
            </a:r>
            <a:r>
              <a:rPr lang="de-DE" sz="1700" dirty="0" err="1"/>
              <a:t>environment</a:t>
            </a:r>
            <a:r>
              <a:rPr lang="de-DE" sz="1700" dirty="0"/>
              <a:t>, </a:t>
            </a:r>
            <a:r>
              <a:rPr lang="de-DE" sz="1700" dirty="0" err="1"/>
              <a:t>preferably</a:t>
            </a:r>
            <a:r>
              <a:rPr lang="de-DE" sz="1700" dirty="0"/>
              <a:t> </a:t>
            </a:r>
            <a:r>
              <a:rPr lang="de-DE" sz="1700" dirty="0" err="1"/>
              <a:t>through</a:t>
            </a:r>
            <a:r>
              <a:rPr lang="de-DE" sz="1700" dirty="0"/>
              <a:t> Visual Studio Code</a:t>
            </a:r>
          </a:p>
          <a:p>
            <a:r>
              <a:rPr lang="de-DE" sz="1700" dirty="0"/>
              <a:t>Fork </a:t>
            </a:r>
            <a:r>
              <a:rPr lang="de-DE" sz="1700" dirty="0" err="1"/>
              <a:t>the</a:t>
            </a:r>
            <a:r>
              <a:rPr lang="de-DE" sz="1700" dirty="0"/>
              <a:t> code </a:t>
            </a:r>
            <a:r>
              <a:rPr lang="de-DE" sz="1700" dirty="0" err="1"/>
              <a:t>from</a:t>
            </a:r>
            <a:r>
              <a:rPr lang="de-DE" sz="1700" dirty="0"/>
              <a:t> </a:t>
            </a:r>
            <a:r>
              <a:rPr lang="de-DE" sz="1700" dirty="0" err="1"/>
              <a:t>the</a:t>
            </a:r>
            <a:r>
              <a:rPr lang="de-DE" sz="1700" dirty="0"/>
              <a:t> </a:t>
            </a:r>
            <a:r>
              <a:rPr lang="de-DE" sz="1700" dirty="0" err="1"/>
              <a:t>Git</a:t>
            </a:r>
            <a:r>
              <a:rPr lang="de-DE" sz="1700" dirty="0"/>
              <a:t> </a:t>
            </a:r>
            <a:r>
              <a:rPr lang="de-DE" sz="1700" dirty="0" err="1"/>
              <a:t>repository</a:t>
            </a:r>
            <a:endParaRPr lang="de-DE" sz="1700" dirty="0"/>
          </a:p>
          <a:p>
            <a:r>
              <a:rPr lang="de-DE" sz="1700" dirty="0" err="1"/>
              <a:t>Get</a:t>
            </a:r>
            <a:r>
              <a:rPr lang="de-DE" sz="1700" dirty="0"/>
              <a:t> a </a:t>
            </a:r>
            <a:r>
              <a:rPr lang="de-DE" sz="1700" dirty="0" err="1"/>
              <a:t>free</a:t>
            </a:r>
            <a:r>
              <a:rPr lang="de-DE" sz="1700" dirty="0"/>
              <a:t> API </a:t>
            </a:r>
            <a:r>
              <a:rPr lang="de-DE" sz="1700" dirty="0" err="1"/>
              <a:t>key</a:t>
            </a:r>
            <a:r>
              <a:rPr lang="de-DE" sz="1700" dirty="0"/>
              <a:t> </a:t>
            </a:r>
            <a:r>
              <a:rPr lang="de-DE" sz="1700" dirty="0" err="1"/>
              <a:t>from</a:t>
            </a:r>
            <a:r>
              <a:rPr lang="de-DE" sz="1700" dirty="0"/>
              <a:t> </a:t>
            </a:r>
            <a:r>
              <a:rPr lang="de-DE" sz="1700" dirty="0" err="1"/>
              <a:t>OpenWeatherMap</a:t>
            </a:r>
            <a:endParaRPr lang="de-DE" sz="1700" dirty="0"/>
          </a:p>
          <a:p>
            <a:r>
              <a:rPr lang="de-DE" sz="1700" dirty="0" err="1"/>
              <a:t>To</a:t>
            </a:r>
            <a:r>
              <a:rPr lang="de-DE" sz="1700" dirty="0"/>
              <a:t> </a:t>
            </a:r>
            <a:r>
              <a:rPr lang="de-DE" sz="1700" dirty="0" err="1"/>
              <a:t>be</a:t>
            </a:r>
            <a:r>
              <a:rPr lang="de-DE" sz="1700" dirty="0"/>
              <a:t> </a:t>
            </a:r>
            <a:r>
              <a:rPr lang="de-DE" sz="1700" dirty="0" err="1"/>
              <a:t>able</a:t>
            </a:r>
            <a:r>
              <a:rPr lang="de-DE" sz="1700" dirty="0"/>
              <a:t> </a:t>
            </a:r>
            <a:r>
              <a:rPr lang="de-DE" sz="1700" dirty="0" err="1"/>
              <a:t>to</a:t>
            </a:r>
            <a:r>
              <a:rPr lang="de-DE" sz="1700" dirty="0"/>
              <a:t> </a:t>
            </a:r>
            <a:r>
              <a:rPr lang="de-DE" sz="1700" dirty="0" err="1"/>
              <a:t>use</a:t>
            </a:r>
            <a:r>
              <a:rPr lang="de-DE" sz="1700" dirty="0"/>
              <a:t> </a:t>
            </a:r>
            <a:r>
              <a:rPr lang="de-DE" sz="1700" dirty="0" err="1"/>
              <a:t>the</a:t>
            </a:r>
            <a:r>
              <a:rPr lang="de-DE" sz="1700" dirty="0"/>
              <a:t> Travel </a:t>
            </a:r>
            <a:r>
              <a:rPr lang="de-DE" sz="1700" dirty="0" err="1"/>
              <a:t>Later</a:t>
            </a:r>
            <a:r>
              <a:rPr lang="de-DE" sz="1700" dirty="0"/>
              <a:t> </a:t>
            </a:r>
            <a:r>
              <a:rPr lang="de-DE" sz="1700" dirty="0" err="1"/>
              <a:t>section</a:t>
            </a:r>
            <a:r>
              <a:rPr lang="de-DE" sz="1700" dirty="0"/>
              <a:t>, </a:t>
            </a:r>
            <a:r>
              <a:rPr lang="de-DE" sz="1700" dirty="0" err="1"/>
              <a:t>get</a:t>
            </a:r>
            <a:r>
              <a:rPr lang="de-DE" sz="1700" dirty="0"/>
              <a:t> a </a:t>
            </a:r>
            <a:r>
              <a:rPr lang="de-DE" sz="1700" dirty="0" err="1"/>
              <a:t>free</a:t>
            </a:r>
            <a:r>
              <a:rPr lang="de-DE" sz="1700" dirty="0"/>
              <a:t> </a:t>
            </a:r>
            <a:r>
              <a:rPr lang="de-DE" sz="1700" dirty="0" err="1"/>
              <a:t>student</a:t>
            </a:r>
            <a:r>
              <a:rPr lang="de-DE" sz="1700" dirty="0"/>
              <a:t> </a:t>
            </a:r>
            <a:r>
              <a:rPr lang="de-DE" sz="1700" dirty="0" err="1"/>
              <a:t>subscription</a:t>
            </a:r>
            <a:r>
              <a:rPr lang="de-DE" sz="1700" dirty="0"/>
              <a:t> </a:t>
            </a:r>
          </a:p>
          <a:p>
            <a:r>
              <a:rPr lang="de-DE" sz="1700" dirty="0"/>
              <a:t>Add </a:t>
            </a:r>
            <a:r>
              <a:rPr lang="de-DE" sz="1700" dirty="0" err="1"/>
              <a:t>your</a:t>
            </a:r>
            <a:r>
              <a:rPr lang="de-DE" sz="1700" dirty="0"/>
              <a:t> API </a:t>
            </a:r>
            <a:r>
              <a:rPr lang="de-DE" sz="1700" dirty="0" err="1"/>
              <a:t>key</a:t>
            </a:r>
            <a:r>
              <a:rPr lang="de-DE" sz="1700" dirty="0"/>
              <a:t> in </a:t>
            </a:r>
            <a:r>
              <a:rPr lang="de-DE" sz="1700" dirty="0" err="1"/>
              <a:t>the</a:t>
            </a:r>
            <a:r>
              <a:rPr lang="de-DE" sz="1700" dirty="0"/>
              <a:t> </a:t>
            </a:r>
            <a:r>
              <a:rPr lang="de-DE" sz="1700" dirty="0" err="1"/>
              <a:t>data</a:t>
            </a:r>
            <a:r>
              <a:rPr lang="de-DE" sz="1700" dirty="0"/>
              <a:t> </a:t>
            </a:r>
            <a:r>
              <a:rPr lang="de-DE" sz="1700" dirty="0" err="1"/>
              <a:t>section</a:t>
            </a:r>
            <a:r>
              <a:rPr lang="de-DE" sz="1700" dirty="0"/>
              <a:t> </a:t>
            </a:r>
            <a:r>
              <a:rPr lang="de-DE" sz="1700" dirty="0" err="1"/>
              <a:t>of</a:t>
            </a:r>
            <a:r>
              <a:rPr lang="de-DE" sz="1700" dirty="0"/>
              <a:t> </a:t>
            </a:r>
            <a:r>
              <a:rPr lang="de-DE" sz="1700" dirty="0" err="1"/>
              <a:t>MonthlyAverage.vue</a:t>
            </a:r>
            <a:r>
              <a:rPr lang="de-DE" sz="1700" dirty="0"/>
              <a:t> and </a:t>
            </a:r>
            <a:r>
              <a:rPr lang="de-DE" sz="1700" dirty="0" err="1"/>
              <a:t>CurrentWeather.vue</a:t>
            </a:r>
            <a:r>
              <a:rPr lang="de-DE" sz="1700" dirty="0"/>
              <a:t> in </a:t>
            </a:r>
            <a:r>
              <a:rPr lang="de-DE" sz="1700" dirty="0" err="1"/>
              <a:t>the</a:t>
            </a:r>
            <a:r>
              <a:rPr lang="de-DE" sz="1700" dirty="0"/>
              <a:t> </a:t>
            </a:r>
            <a:r>
              <a:rPr lang="de-DE" sz="1700" dirty="0" err="1"/>
              <a:t>apikey</a:t>
            </a:r>
            <a:r>
              <a:rPr lang="de-DE" sz="1700" dirty="0"/>
              <a:t> variable</a:t>
            </a:r>
          </a:p>
          <a:p>
            <a:r>
              <a:rPr lang="de-DE" sz="1700" dirty="0"/>
              <a:t>Extra </a:t>
            </a:r>
            <a:r>
              <a:rPr lang="de-DE" sz="1700" dirty="0" err="1"/>
              <a:t>test</a:t>
            </a:r>
            <a:r>
              <a:rPr lang="de-DE" sz="1700" dirty="0"/>
              <a:t> </a:t>
            </a:r>
            <a:r>
              <a:rPr lang="de-DE" sz="1700" dirty="0" err="1"/>
              <a:t>data</a:t>
            </a:r>
            <a:r>
              <a:rPr lang="de-DE" sz="1700" dirty="0"/>
              <a:t> </a:t>
            </a:r>
            <a:r>
              <a:rPr lang="de-DE" sz="1700" dirty="0" err="1"/>
              <a:t>is</a:t>
            </a:r>
            <a:r>
              <a:rPr lang="de-DE" sz="1700" dirty="0"/>
              <a:t> </a:t>
            </a:r>
            <a:r>
              <a:rPr lang="de-DE" sz="1700" dirty="0" err="1"/>
              <a:t>saved</a:t>
            </a:r>
            <a:r>
              <a:rPr lang="de-DE" sz="1700" dirty="0"/>
              <a:t> </a:t>
            </a:r>
            <a:r>
              <a:rPr lang="de-DE" sz="1700" dirty="0" err="1"/>
              <a:t>as</a:t>
            </a:r>
            <a:r>
              <a:rPr lang="de-DE" sz="1700" dirty="0"/>
              <a:t> JSON </a:t>
            </a:r>
            <a:r>
              <a:rPr lang="de-DE" sz="1700" dirty="0" err="1"/>
              <a:t>files</a:t>
            </a:r>
            <a:r>
              <a:rPr lang="de-DE" sz="1700" dirty="0"/>
              <a:t> in </a:t>
            </a:r>
            <a:r>
              <a:rPr lang="de-DE" sz="1700" dirty="0" err="1"/>
              <a:t>the</a:t>
            </a:r>
            <a:r>
              <a:rPr lang="de-DE" sz="1700" dirty="0"/>
              <a:t> </a:t>
            </a:r>
            <a:r>
              <a:rPr lang="de-DE" sz="1700" dirty="0" err="1"/>
              <a:t>git</a:t>
            </a:r>
            <a:r>
              <a:rPr lang="de-DE" sz="1700" dirty="0"/>
              <a:t> </a:t>
            </a:r>
            <a:r>
              <a:rPr lang="de-DE" sz="1700" dirty="0" err="1"/>
              <a:t>repository</a:t>
            </a:r>
            <a:r>
              <a:rPr lang="de-DE" sz="1700" dirty="0"/>
              <a:t> and </a:t>
            </a:r>
            <a:r>
              <a:rPr lang="de-DE" sz="1700" dirty="0" err="1"/>
              <a:t>nothing</a:t>
            </a:r>
            <a:r>
              <a:rPr lang="de-DE" sz="1700" dirty="0"/>
              <a:t> </a:t>
            </a:r>
            <a:r>
              <a:rPr lang="de-DE" sz="1700" dirty="0" err="1"/>
              <a:t>else</a:t>
            </a:r>
            <a:r>
              <a:rPr lang="de-DE" sz="1700" dirty="0"/>
              <a:t> </a:t>
            </a:r>
            <a:r>
              <a:rPr lang="de-DE" sz="1700" dirty="0" err="1"/>
              <a:t>needs</a:t>
            </a:r>
            <a:r>
              <a:rPr lang="de-DE" sz="1700" dirty="0"/>
              <a:t> </a:t>
            </a:r>
            <a:r>
              <a:rPr lang="de-DE" sz="1700" dirty="0" err="1"/>
              <a:t>to</a:t>
            </a:r>
            <a:r>
              <a:rPr lang="de-DE" sz="1700" dirty="0"/>
              <a:t> </a:t>
            </a:r>
            <a:r>
              <a:rPr lang="de-DE" sz="1700" dirty="0" err="1"/>
              <a:t>be</a:t>
            </a:r>
            <a:r>
              <a:rPr lang="de-DE" sz="1700" dirty="0"/>
              <a:t> </a:t>
            </a:r>
            <a:r>
              <a:rPr lang="de-DE" sz="1700" dirty="0" err="1"/>
              <a:t>added</a:t>
            </a:r>
            <a:endParaRPr lang="de-DE" sz="1700" dirty="0"/>
          </a:p>
          <a:p>
            <a:r>
              <a:rPr lang="de-DE" sz="1700" dirty="0"/>
              <a:t>Run </a:t>
            </a:r>
            <a:r>
              <a:rPr lang="de-DE" sz="1700" dirty="0" err="1"/>
              <a:t>the</a:t>
            </a:r>
            <a:r>
              <a:rPr lang="de-DE" sz="1700" dirty="0"/>
              <a:t> </a:t>
            </a:r>
            <a:r>
              <a:rPr lang="de-DE" sz="1700" dirty="0" err="1"/>
              <a:t>application</a:t>
            </a:r>
            <a:r>
              <a:rPr lang="de-DE" sz="1700" dirty="0"/>
              <a:t> </a:t>
            </a:r>
            <a:r>
              <a:rPr lang="de-DE" sz="1700" dirty="0" err="1"/>
              <a:t>through</a:t>
            </a:r>
            <a:r>
              <a:rPr lang="de-DE" sz="1700" dirty="0"/>
              <a:t> Vite, </a:t>
            </a:r>
            <a:r>
              <a:rPr lang="de-DE" sz="1700" dirty="0" err="1"/>
              <a:t>which</a:t>
            </a:r>
            <a:r>
              <a:rPr lang="de-DE" sz="1700" dirty="0"/>
              <a:t> </a:t>
            </a:r>
            <a:r>
              <a:rPr lang="de-DE" sz="1700" dirty="0" err="1"/>
              <a:t>is</a:t>
            </a:r>
            <a:r>
              <a:rPr lang="de-DE" sz="1700" dirty="0"/>
              <a:t> </a:t>
            </a:r>
            <a:r>
              <a:rPr lang="de-DE" sz="1700" dirty="0" err="1"/>
              <a:t>part</a:t>
            </a:r>
            <a:r>
              <a:rPr lang="de-DE" sz="1700" dirty="0"/>
              <a:t> </a:t>
            </a:r>
            <a:r>
              <a:rPr lang="de-DE" sz="1700" dirty="0" err="1"/>
              <a:t>of</a:t>
            </a:r>
            <a:r>
              <a:rPr lang="de-DE" sz="1700" dirty="0"/>
              <a:t> Vue.js</a:t>
            </a:r>
          </a:p>
          <a:p>
            <a:r>
              <a:rPr lang="de-DE" sz="1700" dirty="0" err="1"/>
              <a:t>From</a:t>
            </a:r>
            <a:r>
              <a:rPr lang="de-DE" sz="1700" dirty="0"/>
              <a:t> </a:t>
            </a:r>
            <a:r>
              <a:rPr lang="de-DE" sz="1700" dirty="0" err="1"/>
              <a:t>the</a:t>
            </a:r>
            <a:r>
              <a:rPr lang="de-DE" sz="1700" dirty="0"/>
              <a:t> </a:t>
            </a:r>
            <a:r>
              <a:rPr lang="de-DE" sz="1700" dirty="0" err="1"/>
              <a:t>landing</a:t>
            </a:r>
            <a:r>
              <a:rPr lang="de-DE" sz="1700" dirty="0"/>
              <a:t> </a:t>
            </a:r>
            <a:r>
              <a:rPr lang="de-DE" sz="1700" dirty="0" err="1"/>
              <a:t>page</a:t>
            </a:r>
            <a:r>
              <a:rPr lang="de-DE" sz="1700" dirty="0"/>
              <a:t>, </a:t>
            </a:r>
            <a:r>
              <a:rPr lang="de-DE" sz="1700" dirty="0" err="1"/>
              <a:t>access</a:t>
            </a:r>
            <a:r>
              <a:rPr lang="de-DE" sz="1700" dirty="0"/>
              <a:t> Travel </a:t>
            </a:r>
            <a:r>
              <a:rPr lang="de-DE" sz="1700" dirty="0" err="1"/>
              <a:t>now</a:t>
            </a:r>
            <a:r>
              <a:rPr lang="de-DE" sz="1700" dirty="0"/>
              <a:t> and Travel </a:t>
            </a:r>
            <a:r>
              <a:rPr lang="de-DE" sz="1700" dirty="0" err="1"/>
              <a:t>later</a:t>
            </a:r>
            <a:endParaRPr lang="de-DE" sz="1700" dirty="0"/>
          </a:p>
          <a:p>
            <a:r>
              <a:rPr lang="de-DE" sz="1700" dirty="0"/>
              <a:t>Click </a:t>
            </a:r>
            <a:r>
              <a:rPr lang="de-DE" sz="1700" dirty="0" err="1"/>
              <a:t>the</a:t>
            </a:r>
            <a:r>
              <a:rPr lang="de-DE" sz="1700" dirty="0"/>
              <a:t> </a:t>
            </a:r>
            <a:r>
              <a:rPr lang="de-DE" sz="1700" dirty="0" err="1"/>
              <a:t>desired</a:t>
            </a:r>
            <a:r>
              <a:rPr lang="de-DE" sz="1700" dirty="0"/>
              <a:t> </a:t>
            </a:r>
            <a:r>
              <a:rPr lang="de-DE" sz="1700" dirty="0" err="1"/>
              <a:t>checkboxes</a:t>
            </a:r>
            <a:r>
              <a:rPr lang="de-DE" sz="1700" dirty="0"/>
              <a:t> in </a:t>
            </a:r>
            <a:r>
              <a:rPr lang="de-DE" sz="1700" dirty="0" err="1"/>
              <a:t>continent</a:t>
            </a:r>
            <a:r>
              <a:rPr lang="de-DE" sz="1700" dirty="0"/>
              <a:t> and </a:t>
            </a:r>
            <a:r>
              <a:rPr lang="de-DE" sz="1700" dirty="0" err="1"/>
              <a:t>temperature</a:t>
            </a:r>
            <a:r>
              <a:rPr lang="de-DE" sz="1700" dirty="0"/>
              <a:t> and </a:t>
            </a:r>
            <a:r>
              <a:rPr lang="de-DE" sz="1700" dirty="0" err="1"/>
              <a:t>if</a:t>
            </a:r>
            <a:r>
              <a:rPr lang="de-DE" sz="1700" dirty="0"/>
              <a:t> </a:t>
            </a:r>
            <a:r>
              <a:rPr lang="de-DE" sz="1700" dirty="0" err="1"/>
              <a:t>needed</a:t>
            </a:r>
            <a:r>
              <a:rPr lang="de-DE" sz="1700" dirty="0"/>
              <a:t>, </a:t>
            </a:r>
            <a:r>
              <a:rPr lang="de-DE" sz="1700" dirty="0" err="1"/>
              <a:t>chose</a:t>
            </a:r>
            <a:r>
              <a:rPr lang="de-DE" sz="1700" dirty="0"/>
              <a:t> a </a:t>
            </a:r>
            <a:r>
              <a:rPr lang="de-DE" sz="1700" dirty="0" err="1"/>
              <a:t>month</a:t>
            </a:r>
            <a:r>
              <a:rPr lang="de-DE" sz="1700" dirty="0"/>
              <a:t>, </a:t>
            </a:r>
            <a:r>
              <a:rPr lang="de-DE" sz="1700" dirty="0" err="1"/>
              <a:t>then</a:t>
            </a:r>
            <a:r>
              <a:rPr lang="de-DE" sz="1700" dirty="0"/>
              <a:t> </a:t>
            </a:r>
            <a:r>
              <a:rPr lang="de-DE" sz="1700" dirty="0" err="1"/>
              <a:t>submit</a:t>
            </a:r>
            <a:r>
              <a:rPr lang="de-DE" sz="1700" dirty="0"/>
              <a:t> </a:t>
            </a:r>
            <a:r>
              <a:rPr lang="de-DE" sz="1700" dirty="0" err="1"/>
              <a:t>by</a:t>
            </a:r>
            <a:r>
              <a:rPr lang="de-DE" sz="1700" dirty="0"/>
              <a:t> </a:t>
            </a:r>
            <a:r>
              <a:rPr lang="de-DE" sz="1700" dirty="0" err="1"/>
              <a:t>clicking</a:t>
            </a:r>
            <a:r>
              <a:rPr lang="de-DE" sz="1700" dirty="0"/>
              <a:t> </a:t>
            </a:r>
            <a:r>
              <a:rPr lang="de-DE" sz="1700" dirty="0" err="1"/>
              <a:t>the</a:t>
            </a:r>
            <a:r>
              <a:rPr lang="de-DE" sz="1700" dirty="0"/>
              <a:t> </a:t>
            </a:r>
            <a:r>
              <a:rPr lang="de-DE" sz="1700" dirty="0" err="1"/>
              <a:t>submit</a:t>
            </a:r>
            <a:r>
              <a:rPr lang="de-DE" sz="1700" dirty="0"/>
              <a:t> </a:t>
            </a:r>
            <a:r>
              <a:rPr lang="de-DE" sz="1700" dirty="0" err="1"/>
              <a:t>button</a:t>
            </a:r>
            <a:endParaRPr lang="de-DE" sz="1700" dirty="0"/>
          </a:p>
          <a:p>
            <a:r>
              <a:rPr lang="de-DE" sz="1700" dirty="0" err="1"/>
              <a:t>To</a:t>
            </a:r>
            <a:r>
              <a:rPr lang="de-DE" sz="1700" dirty="0"/>
              <a:t> </a:t>
            </a:r>
            <a:r>
              <a:rPr lang="de-DE" sz="1700" dirty="0" err="1"/>
              <a:t>clear</a:t>
            </a:r>
            <a:r>
              <a:rPr lang="de-DE" sz="1700" dirty="0"/>
              <a:t> </a:t>
            </a:r>
            <a:r>
              <a:rPr lang="de-DE" sz="1700" dirty="0" err="1"/>
              <a:t>the</a:t>
            </a:r>
            <a:r>
              <a:rPr lang="de-DE" sz="1700" dirty="0"/>
              <a:t> </a:t>
            </a:r>
            <a:r>
              <a:rPr lang="de-DE" sz="1700" dirty="0" err="1"/>
              <a:t>data</a:t>
            </a:r>
            <a:r>
              <a:rPr lang="de-DE" sz="1700" dirty="0"/>
              <a:t>, </a:t>
            </a:r>
            <a:r>
              <a:rPr lang="de-DE" sz="1700" dirty="0" err="1"/>
              <a:t>click</a:t>
            </a:r>
            <a:r>
              <a:rPr lang="de-DE" sz="1700" dirty="0"/>
              <a:t> </a:t>
            </a:r>
            <a:r>
              <a:rPr lang="de-DE" sz="1700" dirty="0" err="1"/>
              <a:t>the</a:t>
            </a:r>
            <a:r>
              <a:rPr lang="de-DE" sz="1700" dirty="0"/>
              <a:t> </a:t>
            </a:r>
            <a:r>
              <a:rPr lang="de-DE" sz="1700" dirty="0" err="1"/>
              <a:t>clear</a:t>
            </a:r>
            <a:r>
              <a:rPr lang="de-DE" sz="1700" dirty="0"/>
              <a:t> </a:t>
            </a:r>
            <a:r>
              <a:rPr lang="de-DE" sz="1700" dirty="0" err="1"/>
              <a:t>button</a:t>
            </a:r>
            <a:r>
              <a:rPr lang="de-DE" sz="1700" dirty="0"/>
              <a:t> and </a:t>
            </a:r>
            <a:r>
              <a:rPr lang="de-DE" sz="1700" dirty="0" err="1"/>
              <a:t>start</a:t>
            </a:r>
            <a:r>
              <a:rPr lang="de-DE" sz="1700" dirty="0"/>
              <a:t> </a:t>
            </a:r>
            <a:r>
              <a:rPr lang="de-DE" sz="1700" dirty="0" err="1"/>
              <a:t>anew</a:t>
            </a:r>
            <a:endParaRPr lang="de-DE" sz="1700" dirty="0"/>
          </a:p>
          <a:p>
            <a:endParaRPr lang="de-DE" dirty="0"/>
          </a:p>
          <a:p>
            <a:endParaRPr lang="de-DE" dirty="0"/>
          </a:p>
          <a:p>
            <a:pPr marL="0" indent="0">
              <a:buNone/>
            </a:pPr>
            <a:endParaRPr lang="de-DE" dirty="0"/>
          </a:p>
          <a:p>
            <a:endParaRPr lang="de-DE" dirty="0"/>
          </a:p>
        </p:txBody>
      </p:sp>
    </p:spTree>
    <p:extLst>
      <p:ext uri="{BB962C8B-B14F-4D97-AF65-F5344CB8AC3E}">
        <p14:creationId xmlns:p14="http://schemas.microsoft.com/office/powerpoint/2010/main" val="210265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LBCSPJWD01-Screencast">
            <a:hlinkClick r:id="" action="ppaction://media"/>
            <a:extLst>
              <a:ext uri="{FF2B5EF4-FFF2-40B4-BE49-F238E27FC236}">
                <a16:creationId xmlns:a16="http://schemas.microsoft.com/office/drawing/2014/main" id="{271E2F02-EF86-140E-D5BD-3B7B9E2304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638" y="381000"/>
            <a:ext cx="11642725" cy="6096000"/>
          </a:xfrm>
          <a:prstGeom prst="rect">
            <a:avLst/>
          </a:prstGeom>
        </p:spPr>
      </p:pic>
    </p:spTree>
    <p:extLst>
      <p:ext uri="{BB962C8B-B14F-4D97-AF65-F5344CB8AC3E}">
        <p14:creationId xmlns:p14="http://schemas.microsoft.com/office/powerpoint/2010/main" val="14876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E7A326-8622-1735-6B6D-4403E9CAC8DD}"/>
              </a:ext>
            </a:extLst>
          </p:cNvPr>
          <p:cNvSpPr>
            <a:spLocks noGrp="1"/>
          </p:cNvSpPr>
          <p:nvPr>
            <p:ph type="title"/>
          </p:nvPr>
        </p:nvSpPr>
        <p:spPr>
          <a:xfrm>
            <a:off x="914400" y="1371600"/>
            <a:ext cx="10363200" cy="663677"/>
          </a:xfrm>
        </p:spPr>
        <p:txBody>
          <a:bodyPr>
            <a:normAutofit fontScale="90000"/>
          </a:bodyPr>
          <a:lstStyle/>
          <a:p>
            <a:r>
              <a:rPr lang="de-DE"/>
              <a:t>Purpose</a:t>
            </a:r>
          </a:p>
        </p:txBody>
      </p:sp>
      <p:sp>
        <p:nvSpPr>
          <p:cNvPr id="3" name="Inhaltsplatzhalter 2">
            <a:extLst>
              <a:ext uri="{FF2B5EF4-FFF2-40B4-BE49-F238E27FC236}">
                <a16:creationId xmlns:a16="http://schemas.microsoft.com/office/drawing/2014/main" id="{B635B69F-D32F-FB5C-1444-B947FBAB09F7}"/>
              </a:ext>
            </a:extLst>
          </p:cNvPr>
          <p:cNvSpPr>
            <a:spLocks noGrp="1"/>
          </p:cNvSpPr>
          <p:nvPr>
            <p:ph idx="1"/>
          </p:nvPr>
        </p:nvSpPr>
        <p:spPr>
          <a:xfrm>
            <a:off x="914399" y="2222089"/>
            <a:ext cx="10363200" cy="3719739"/>
          </a:xfrm>
        </p:spPr>
        <p:txBody>
          <a:bodyPr>
            <a:normAutofit lnSpcReduction="10000"/>
          </a:bodyPr>
          <a:lstStyle/>
          <a:p>
            <a:pPr marL="0" indent="0">
              <a:buNone/>
            </a:pPr>
            <a:r>
              <a:rPr lang="de-DE"/>
              <a:t>This </a:t>
            </a:r>
            <a:r>
              <a:rPr lang="en-GB"/>
              <a:t>application</a:t>
            </a:r>
            <a:r>
              <a:rPr lang="de-DE"/>
              <a:t> was </a:t>
            </a:r>
            <a:r>
              <a:rPr lang="en-ZA"/>
              <a:t>designed</a:t>
            </a:r>
            <a:r>
              <a:rPr lang="de-DE"/>
              <a:t> </a:t>
            </a:r>
            <a:r>
              <a:rPr lang="en-US"/>
              <a:t>to</a:t>
            </a:r>
            <a:r>
              <a:rPr lang="de-DE"/>
              <a:t> </a:t>
            </a:r>
            <a:r>
              <a:rPr lang="en-GB"/>
              <a:t>help</a:t>
            </a:r>
            <a:r>
              <a:rPr lang="de-DE"/>
              <a:t> </a:t>
            </a:r>
            <a:r>
              <a:rPr lang="en-GB"/>
              <a:t>users decide on a holiday destination based on either the current temperature or the monthly average temperature. The user will have to choose one or multiple continents they would consider visiting, as well as one or more of six temperature categories, spanning from freezing (below -1 C°) to very hot (above 33 C°).  In case of the monthly average, a month needs to be chosen in addition. </a:t>
            </a:r>
          </a:p>
          <a:p>
            <a:pPr marL="0" indent="0">
              <a:buNone/>
            </a:pPr>
            <a:r>
              <a:rPr lang="en-GB"/>
              <a:t>The application will output a list of places, their country and continent, as well as the temperature in C°. The output will be display in descending order from hottest to coldest temperature.</a:t>
            </a:r>
          </a:p>
          <a:p>
            <a:pPr marL="0" indent="0">
              <a:buNone/>
            </a:pPr>
            <a:r>
              <a:rPr lang="en-GB"/>
              <a:t>This will help users narrow down on a suitable place to vacate, based on personal temperature preferences. </a:t>
            </a:r>
            <a:endParaRPr lang="de-DE"/>
          </a:p>
        </p:txBody>
      </p:sp>
    </p:spTree>
    <p:extLst>
      <p:ext uri="{BB962C8B-B14F-4D97-AF65-F5344CB8AC3E}">
        <p14:creationId xmlns:p14="http://schemas.microsoft.com/office/powerpoint/2010/main" val="24327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feld 11">
            <a:extLst>
              <a:ext uri="{FF2B5EF4-FFF2-40B4-BE49-F238E27FC236}">
                <a16:creationId xmlns:a16="http://schemas.microsoft.com/office/drawing/2014/main" id="{43693778-6173-BE88-F031-1437B9A41734}"/>
              </a:ext>
            </a:extLst>
          </p:cNvPr>
          <p:cNvSpPr txBox="1"/>
          <p:nvPr/>
        </p:nvSpPr>
        <p:spPr>
          <a:xfrm>
            <a:off x="5178595" y="1617806"/>
            <a:ext cx="1185024" cy="60781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1400">
                <a:effectLst/>
                <a:latin typeface="Calibri" panose="020F0502020204030204" pitchFamily="34" charset="0"/>
                <a:ea typeface="Calibri" panose="020F0502020204030204" pitchFamily="34" charset="0"/>
                <a:cs typeface="Times New Roman" panose="02020603050405020304" pitchFamily="18" charset="0"/>
              </a:rPr>
              <a:t>serves</a:t>
            </a:r>
            <a:r>
              <a:rPr lang="de-DE" sz="1400">
                <a:effectLst/>
                <a:latin typeface="Calibri" panose="020F0502020204030204" pitchFamily="34" charset="0"/>
                <a:ea typeface="Calibri" panose="020F0502020204030204" pitchFamily="34" charset="0"/>
                <a:cs typeface="Times New Roman" panose="02020603050405020304" pitchFamily="18" charset="0"/>
              </a:rPr>
              <a:t> JSON </a:t>
            </a:r>
            <a:r>
              <a:rPr lang="en-GB" sz="1400">
                <a:effectLst/>
                <a:latin typeface="Calibri" panose="020F0502020204030204" pitchFamily="34" charset="0"/>
                <a:ea typeface="Calibri" panose="020F0502020204030204" pitchFamily="34" charset="0"/>
                <a:cs typeface="Times New Roman" panose="02020603050405020304" pitchFamily="18" charset="0"/>
              </a:rPr>
              <a:t>response</a:t>
            </a:r>
          </a:p>
        </p:txBody>
      </p:sp>
      <p:sp>
        <p:nvSpPr>
          <p:cNvPr id="43" name="Textfeld 11">
            <a:extLst>
              <a:ext uri="{FF2B5EF4-FFF2-40B4-BE49-F238E27FC236}">
                <a16:creationId xmlns:a16="http://schemas.microsoft.com/office/drawing/2014/main" id="{31F5CE10-D2C8-5969-40E3-6D66755B74FC}"/>
              </a:ext>
            </a:extLst>
          </p:cNvPr>
          <p:cNvSpPr txBox="1"/>
          <p:nvPr/>
        </p:nvSpPr>
        <p:spPr>
          <a:xfrm>
            <a:off x="6538199" y="1715158"/>
            <a:ext cx="1448707" cy="369079"/>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1400">
                <a:effectLst/>
                <a:latin typeface="Calibri" panose="020F0502020204030204" pitchFamily="34" charset="0"/>
                <a:ea typeface="Calibri" panose="020F0502020204030204" pitchFamily="34" charset="0"/>
                <a:cs typeface="Times New Roman" panose="02020603050405020304" pitchFamily="18" charset="0"/>
              </a:rPr>
              <a:t>makes</a:t>
            </a:r>
            <a:r>
              <a:rPr lang="de-DE" sz="1400">
                <a:effectLst/>
                <a:latin typeface="Calibri" panose="020F0502020204030204" pitchFamily="34" charset="0"/>
                <a:ea typeface="Calibri" panose="020F0502020204030204" pitchFamily="34" charset="0"/>
                <a:cs typeface="Times New Roman" panose="02020603050405020304" pitchFamily="18" charset="0"/>
              </a:rPr>
              <a:t> API </a:t>
            </a:r>
            <a:r>
              <a:rPr lang="en-GB" sz="1400">
                <a:effectLst/>
                <a:latin typeface="Calibri" panose="020F0502020204030204" pitchFamily="34" charset="0"/>
                <a:ea typeface="Calibri" panose="020F0502020204030204" pitchFamily="34" charset="0"/>
                <a:cs typeface="Times New Roman" panose="02020603050405020304" pitchFamily="18" charset="0"/>
              </a:rPr>
              <a:t>calls</a:t>
            </a:r>
          </a:p>
        </p:txBody>
      </p:sp>
      <p:sp>
        <p:nvSpPr>
          <p:cNvPr id="2" name="Titel 1">
            <a:extLst>
              <a:ext uri="{FF2B5EF4-FFF2-40B4-BE49-F238E27FC236}">
                <a16:creationId xmlns:a16="http://schemas.microsoft.com/office/drawing/2014/main" id="{2EC4D265-78C0-073A-FC68-59242D491025}"/>
              </a:ext>
            </a:extLst>
          </p:cNvPr>
          <p:cNvSpPr>
            <a:spLocks noGrp="1"/>
          </p:cNvSpPr>
          <p:nvPr>
            <p:ph type="title"/>
          </p:nvPr>
        </p:nvSpPr>
        <p:spPr/>
        <p:txBody>
          <a:bodyPr/>
          <a:lstStyle/>
          <a:p>
            <a:r>
              <a:rPr lang="en-GB"/>
              <a:t>Architectural</a:t>
            </a:r>
            <a:r>
              <a:rPr lang="de-DE"/>
              <a:t> </a:t>
            </a:r>
            <a:r>
              <a:rPr lang="en-GB"/>
              <a:t>Diagram</a:t>
            </a:r>
          </a:p>
        </p:txBody>
      </p:sp>
      <p:pic>
        <p:nvPicPr>
          <p:cNvPr id="6" name="Grafik 5">
            <a:extLst>
              <a:ext uri="{FF2B5EF4-FFF2-40B4-BE49-F238E27FC236}">
                <a16:creationId xmlns:a16="http://schemas.microsoft.com/office/drawing/2014/main" id="{7A352079-E33B-5DA0-16F9-DEC578345E98}"/>
              </a:ext>
            </a:extLst>
          </p:cNvPr>
          <p:cNvPicPr>
            <a:picLocks noChangeAspect="1"/>
          </p:cNvPicPr>
          <p:nvPr/>
        </p:nvPicPr>
        <p:blipFill>
          <a:blip r:embed="rId2"/>
          <a:stretch>
            <a:fillRect/>
          </a:stretch>
        </p:blipFill>
        <p:spPr>
          <a:xfrm>
            <a:off x="5637386" y="2473268"/>
            <a:ext cx="4398756" cy="2330200"/>
          </a:xfrm>
          <a:prstGeom prst="rect">
            <a:avLst/>
          </a:prstGeom>
          <a:ln>
            <a:noFill/>
          </a:ln>
        </p:spPr>
      </p:pic>
      <p:sp>
        <p:nvSpPr>
          <p:cNvPr id="7" name="Rechteck: abgerundete Ecken 6">
            <a:extLst>
              <a:ext uri="{FF2B5EF4-FFF2-40B4-BE49-F238E27FC236}">
                <a16:creationId xmlns:a16="http://schemas.microsoft.com/office/drawing/2014/main" id="{25C3C6C1-314D-F1A8-F46E-335849E421D4}"/>
              </a:ext>
            </a:extLst>
          </p:cNvPr>
          <p:cNvSpPr/>
          <p:nvPr/>
        </p:nvSpPr>
        <p:spPr>
          <a:xfrm>
            <a:off x="5888729" y="2685450"/>
            <a:ext cx="1193711" cy="1126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400">
                <a:effectLst/>
                <a:ea typeface="Calibri" panose="020F0502020204030204" pitchFamily="34" charset="0"/>
                <a:cs typeface="Times New Roman" panose="02020603050405020304" pitchFamily="18" charset="0"/>
              </a:rPr>
              <a:t>current</a:t>
            </a:r>
            <a:r>
              <a:rPr lang="de-DE" sz="1400">
                <a:effectLst/>
                <a:ea typeface="Calibri" panose="020F0502020204030204" pitchFamily="34" charset="0"/>
                <a:cs typeface="Times New Roman" panose="02020603050405020304" pitchFamily="18" charset="0"/>
              </a:rPr>
              <a:t> </a:t>
            </a:r>
            <a:r>
              <a:rPr lang="en-GB" sz="1400">
                <a:effectLst/>
                <a:ea typeface="Calibri" panose="020F0502020204030204" pitchFamily="34" charset="0"/>
                <a:cs typeface="Times New Roman" panose="02020603050405020304" pitchFamily="18" charset="0"/>
              </a:rPr>
              <a:t>temperature</a:t>
            </a:r>
            <a:r>
              <a:rPr lang="de-DE" sz="1400">
                <a:effectLst/>
                <a:ea typeface="Calibri" panose="020F0502020204030204" pitchFamily="34" charset="0"/>
                <a:cs typeface="Times New Roman" panose="02020603050405020304" pitchFamily="18" charset="0"/>
              </a:rPr>
              <a:t> </a:t>
            </a:r>
            <a:r>
              <a:rPr lang="en-GB" sz="1400">
                <a:effectLst/>
                <a:ea typeface="Calibri" panose="020F0502020204030204" pitchFamily="34" charset="0"/>
                <a:cs typeface="Times New Roman" panose="02020603050405020304" pitchFamily="18" charset="0"/>
              </a:rPr>
              <a:t>Component</a:t>
            </a:r>
          </a:p>
        </p:txBody>
      </p:sp>
      <p:sp>
        <p:nvSpPr>
          <p:cNvPr id="8" name="Rechteck: abgerundete Ecken 7">
            <a:extLst>
              <a:ext uri="{FF2B5EF4-FFF2-40B4-BE49-F238E27FC236}">
                <a16:creationId xmlns:a16="http://schemas.microsoft.com/office/drawing/2014/main" id="{E557557E-1103-98CC-BFC2-06A5FFD77FA6}"/>
              </a:ext>
            </a:extLst>
          </p:cNvPr>
          <p:cNvSpPr/>
          <p:nvPr/>
        </p:nvSpPr>
        <p:spPr>
          <a:xfrm>
            <a:off x="7206637" y="2681633"/>
            <a:ext cx="1284475" cy="1126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400">
                <a:effectLst/>
                <a:ea typeface="Calibri" panose="020F0502020204030204" pitchFamily="34" charset="0"/>
                <a:cs typeface="Times New Roman" panose="02020603050405020304" pitchFamily="18" charset="0"/>
              </a:rPr>
              <a:t>average</a:t>
            </a:r>
            <a:r>
              <a:rPr lang="de-DE" sz="1400">
                <a:effectLst/>
                <a:ea typeface="Calibri" panose="020F0502020204030204" pitchFamily="34" charset="0"/>
                <a:cs typeface="Times New Roman" panose="02020603050405020304" pitchFamily="18" charset="0"/>
              </a:rPr>
              <a:t> monthly </a:t>
            </a:r>
            <a:r>
              <a:rPr lang="en-ZA" sz="1400">
                <a:effectLst/>
                <a:ea typeface="Calibri" panose="020F0502020204030204" pitchFamily="34" charset="0"/>
                <a:cs typeface="Times New Roman" panose="02020603050405020304" pitchFamily="18" charset="0"/>
              </a:rPr>
              <a:t>temperature</a:t>
            </a:r>
            <a:r>
              <a:rPr lang="de-DE" sz="1400">
                <a:effectLst/>
                <a:ea typeface="Calibri" panose="020F0502020204030204" pitchFamily="34" charset="0"/>
                <a:cs typeface="Times New Roman" panose="02020603050405020304" pitchFamily="18" charset="0"/>
              </a:rPr>
              <a:t> </a:t>
            </a:r>
            <a:r>
              <a:rPr lang="en-ZA" sz="1400">
                <a:effectLst/>
                <a:ea typeface="Calibri" panose="020F0502020204030204" pitchFamily="34" charset="0"/>
                <a:cs typeface="Times New Roman" panose="02020603050405020304" pitchFamily="18" charset="0"/>
              </a:rPr>
              <a:t>Component</a:t>
            </a:r>
          </a:p>
        </p:txBody>
      </p:sp>
      <p:sp>
        <p:nvSpPr>
          <p:cNvPr id="9" name="Rechteck: abgerundete Ecken 8">
            <a:extLst>
              <a:ext uri="{FF2B5EF4-FFF2-40B4-BE49-F238E27FC236}">
                <a16:creationId xmlns:a16="http://schemas.microsoft.com/office/drawing/2014/main" id="{94ADCD22-36DA-83BC-9CB6-8CA283092EEA}"/>
              </a:ext>
            </a:extLst>
          </p:cNvPr>
          <p:cNvSpPr/>
          <p:nvPr/>
        </p:nvSpPr>
        <p:spPr>
          <a:xfrm>
            <a:off x="8646781" y="2681633"/>
            <a:ext cx="1193711" cy="1126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de-DE" sz="1400">
                <a:effectLst/>
                <a:ea typeface="Calibri" panose="020F0502020204030204" pitchFamily="34" charset="0"/>
                <a:cs typeface="Times New Roman" panose="02020603050405020304" pitchFamily="18" charset="0"/>
              </a:rPr>
              <a:t>Constant </a:t>
            </a:r>
            <a:r>
              <a:rPr lang="en-GB" sz="1400">
                <a:effectLst/>
                <a:ea typeface="Calibri" panose="020F0502020204030204" pitchFamily="34" charset="0"/>
                <a:cs typeface="Times New Roman" panose="02020603050405020304" pitchFamily="18" charset="0"/>
              </a:rPr>
              <a:t>component</a:t>
            </a:r>
          </a:p>
        </p:txBody>
      </p:sp>
      <p:sp>
        <p:nvSpPr>
          <p:cNvPr id="10" name="Rechteck: abgerundete Ecken 9">
            <a:extLst>
              <a:ext uri="{FF2B5EF4-FFF2-40B4-BE49-F238E27FC236}">
                <a16:creationId xmlns:a16="http://schemas.microsoft.com/office/drawing/2014/main" id="{4958A361-B249-180B-417B-7646B9658381}"/>
              </a:ext>
            </a:extLst>
          </p:cNvPr>
          <p:cNvSpPr/>
          <p:nvPr/>
        </p:nvSpPr>
        <p:spPr>
          <a:xfrm>
            <a:off x="6228796" y="931718"/>
            <a:ext cx="1947058" cy="483684"/>
          </a:xfrm>
          <a:prstGeom prst="roundRect">
            <a:avLst/>
          </a:prstGeom>
          <a:solidFill>
            <a:schemeClr val="accent6"/>
          </a:solidFill>
          <a:ln>
            <a:solidFill>
              <a:schemeClr val="accent2">
                <a:alpha val="89000"/>
              </a:schemeClr>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de-DE" sz="1400">
                <a:solidFill>
                  <a:schemeClr val="bg2"/>
                </a:solidFill>
                <a:effectLst>
                  <a:glow rad="228600">
                    <a:schemeClr val="accent6">
                      <a:satMod val="175000"/>
                      <a:alpha val="40000"/>
                    </a:schemeClr>
                  </a:glow>
                </a:effectLst>
                <a:ea typeface="Calibri" panose="020F0502020204030204" pitchFamily="34" charset="0"/>
                <a:cs typeface="Times New Roman" panose="02020603050405020304" pitchFamily="18" charset="0"/>
              </a:rPr>
              <a:t>OpenWeatherMap API</a:t>
            </a:r>
          </a:p>
        </p:txBody>
      </p:sp>
      <p:sp>
        <p:nvSpPr>
          <p:cNvPr id="11" name="Rechteck: abgerundete Ecken 10">
            <a:extLst>
              <a:ext uri="{FF2B5EF4-FFF2-40B4-BE49-F238E27FC236}">
                <a16:creationId xmlns:a16="http://schemas.microsoft.com/office/drawing/2014/main" id="{3D7105FC-06E5-8A13-8794-E398176DAF28}"/>
              </a:ext>
            </a:extLst>
          </p:cNvPr>
          <p:cNvSpPr/>
          <p:nvPr/>
        </p:nvSpPr>
        <p:spPr>
          <a:xfrm>
            <a:off x="7206797" y="5662264"/>
            <a:ext cx="876300" cy="304800"/>
          </a:xfrm>
          <a:prstGeom prst="roundRect">
            <a:avLst/>
          </a:prstGeom>
          <a:solidFill>
            <a:schemeClr val="accent6"/>
          </a:solid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de-DE" sz="1400">
                <a:solidFill>
                  <a:schemeClr val="bg2"/>
                </a:solidFill>
                <a:effectLst/>
                <a:ea typeface="Calibri" panose="020F0502020204030204" pitchFamily="34" charset="0"/>
                <a:cs typeface="Times New Roman" panose="02020603050405020304" pitchFamily="18" charset="0"/>
              </a:rPr>
              <a:t>User</a:t>
            </a:r>
          </a:p>
        </p:txBody>
      </p:sp>
      <p:cxnSp>
        <p:nvCxnSpPr>
          <p:cNvPr id="12" name="Gerade Verbindung mit Pfeil 11">
            <a:extLst>
              <a:ext uri="{FF2B5EF4-FFF2-40B4-BE49-F238E27FC236}">
                <a16:creationId xmlns:a16="http://schemas.microsoft.com/office/drawing/2014/main" id="{2B4C10A7-269E-366E-6F77-4280FDA90C70}"/>
              </a:ext>
            </a:extLst>
          </p:cNvPr>
          <p:cNvCxnSpPr/>
          <p:nvPr/>
        </p:nvCxnSpPr>
        <p:spPr>
          <a:xfrm>
            <a:off x="7614691" y="4889784"/>
            <a:ext cx="1524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feld 13">
            <a:extLst>
              <a:ext uri="{FF2B5EF4-FFF2-40B4-BE49-F238E27FC236}">
                <a16:creationId xmlns:a16="http://schemas.microsoft.com/office/drawing/2014/main" id="{892DFFEF-E9C6-901A-2C92-C3ACDD2C926A}"/>
              </a:ext>
            </a:extLst>
          </p:cNvPr>
          <p:cNvSpPr txBox="1"/>
          <p:nvPr/>
        </p:nvSpPr>
        <p:spPr>
          <a:xfrm>
            <a:off x="7684867" y="5015514"/>
            <a:ext cx="1173997" cy="35814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1400">
                <a:latin typeface="Calibri" panose="020F0502020204030204" pitchFamily="34" charset="0"/>
                <a:ea typeface="Calibri" panose="020F0502020204030204" pitchFamily="34" charset="0"/>
                <a:cs typeface="Times New Roman" panose="02020603050405020304" pitchFamily="18" charset="0"/>
              </a:rPr>
              <a:t>u</a:t>
            </a:r>
            <a:r>
              <a:rPr lang="en-GB" sz="1400">
                <a:effectLst/>
                <a:latin typeface="Calibri" panose="020F0502020204030204" pitchFamily="34" charset="0"/>
                <a:ea typeface="Calibri" panose="020F0502020204030204" pitchFamily="34" charset="0"/>
                <a:cs typeface="Times New Roman" panose="02020603050405020304" pitchFamily="18" charset="0"/>
              </a:rPr>
              <a:t>ses</a:t>
            </a:r>
            <a:r>
              <a:rPr lang="de-DE" sz="1400">
                <a:effectLst/>
                <a:latin typeface="Calibri" panose="020F0502020204030204" pitchFamily="34" charset="0"/>
                <a:ea typeface="Calibri" panose="020F0502020204030204" pitchFamily="34" charset="0"/>
                <a:cs typeface="Times New Roman" panose="02020603050405020304" pitchFamily="18" charset="0"/>
              </a:rPr>
              <a:t> HTTP</a:t>
            </a:r>
          </a:p>
        </p:txBody>
      </p:sp>
      <p:cxnSp>
        <p:nvCxnSpPr>
          <p:cNvPr id="14" name="Gerade Verbindung mit Pfeil 13">
            <a:extLst>
              <a:ext uri="{FF2B5EF4-FFF2-40B4-BE49-F238E27FC236}">
                <a16:creationId xmlns:a16="http://schemas.microsoft.com/office/drawing/2014/main" id="{0AFD1C89-0FC8-F521-33B2-A902EF2E8759}"/>
              </a:ext>
            </a:extLst>
          </p:cNvPr>
          <p:cNvCxnSpPr/>
          <p:nvPr/>
        </p:nvCxnSpPr>
        <p:spPr>
          <a:xfrm flipH="1" flipV="1">
            <a:off x="6558777" y="1501718"/>
            <a:ext cx="762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A84F61F5-D39F-264F-D669-7403594A4FED}"/>
              </a:ext>
            </a:extLst>
          </p:cNvPr>
          <p:cNvCxnSpPr/>
          <p:nvPr/>
        </p:nvCxnSpPr>
        <p:spPr>
          <a:xfrm flipH="1" flipV="1">
            <a:off x="7815919" y="1509889"/>
            <a:ext cx="762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feld 15">
            <a:extLst>
              <a:ext uri="{FF2B5EF4-FFF2-40B4-BE49-F238E27FC236}">
                <a16:creationId xmlns:a16="http://schemas.microsoft.com/office/drawing/2014/main" id="{C484AA47-B567-7531-7A02-65C8D2DCF872}"/>
              </a:ext>
            </a:extLst>
          </p:cNvPr>
          <p:cNvSpPr txBox="1"/>
          <p:nvPr/>
        </p:nvSpPr>
        <p:spPr>
          <a:xfrm>
            <a:off x="10656325" y="1161557"/>
            <a:ext cx="1264920" cy="26670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400">
                <a:effectLst/>
                <a:latin typeface="Calibri" panose="020F0502020204030204" pitchFamily="34" charset="0"/>
                <a:ea typeface="Calibri" panose="020F0502020204030204" pitchFamily="34" charset="0"/>
                <a:cs typeface="Times New Roman" panose="02020603050405020304" pitchFamily="18" charset="0"/>
              </a:rPr>
              <a:t>back-end</a:t>
            </a:r>
            <a:r>
              <a:rPr lang="de-DE" sz="1100">
                <a:effectLst/>
                <a:latin typeface="Calibri" panose="020F0502020204030204" pitchFamily="34" charset="0"/>
                <a:ea typeface="Calibri" panose="020F0502020204030204" pitchFamily="34" charset="0"/>
                <a:cs typeface="Times New Roman" panose="02020603050405020304" pitchFamily="18" charset="0"/>
              </a:rPr>
              <a:t> Server</a:t>
            </a:r>
          </a:p>
        </p:txBody>
      </p:sp>
      <p:sp>
        <p:nvSpPr>
          <p:cNvPr id="19" name="Textfeld 30">
            <a:extLst>
              <a:ext uri="{FF2B5EF4-FFF2-40B4-BE49-F238E27FC236}">
                <a16:creationId xmlns:a16="http://schemas.microsoft.com/office/drawing/2014/main" id="{F7057643-B916-99A8-3FD9-763A37E0F30D}"/>
              </a:ext>
            </a:extLst>
          </p:cNvPr>
          <p:cNvSpPr txBox="1"/>
          <p:nvPr/>
        </p:nvSpPr>
        <p:spPr>
          <a:xfrm>
            <a:off x="7378108" y="3980335"/>
            <a:ext cx="1805884" cy="72824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400">
                <a:effectLst/>
                <a:latin typeface="Calibri" panose="020F0502020204030204" pitchFamily="34" charset="0"/>
                <a:ea typeface="Calibri" panose="020F0502020204030204" pitchFamily="34" charset="0"/>
                <a:cs typeface="Times New Roman" panose="02020603050405020304" pitchFamily="18" charset="0"/>
              </a:rPr>
              <a:t>Vue</a:t>
            </a:r>
            <a:r>
              <a:rPr lang="de-DE" sz="1400">
                <a:latin typeface="Calibri" panose="020F0502020204030204" pitchFamily="34" charset="0"/>
                <a:ea typeface="Calibri" panose="020F0502020204030204" pitchFamily="34" charset="0"/>
                <a:cs typeface="Times New Roman" panose="02020603050405020304" pitchFamily="18" charset="0"/>
              </a:rPr>
              <a:t>.js     Bootstrap</a:t>
            </a:r>
          </a:p>
          <a:p>
            <a:pPr>
              <a:lnSpc>
                <a:spcPct val="107000"/>
              </a:lnSpc>
              <a:spcAft>
                <a:spcPts val="800"/>
              </a:spcAft>
            </a:pPr>
            <a:r>
              <a:rPr lang="de-DE" sz="1400">
                <a:effectLst/>
                <a:latin typeface="Calibri" panose="020F0502020204030204" pitchFamily="34" charset="0"/>
                <a:ea typeface="Calibri" panose="020F0502020204030204" pitchFamily="34" charset="0"/>
                <a:cs typeface="Times New Roman" panose="02020603050405020304" pitchFamily="18" charset="0"/>
              </a:rPr>
              <a:t>Node.js</a:t>
            </a:r>
          </a:p>
        </p:txBody>
      </p:sp>
      <p:cxnSp>
        <p:nvCxnSpPr>
          <p:cNvPr id="26" name="Gerader Verbinder 25">
            <a:extLst>
              <a:ext uri="{FF2B5EF4-FFF2-40B4-BE49-F238E27FC236}">
                <a16:creationId xmlns:a16="http://schemas.microsoft.com/office/drawing/2014/main" id="{2CDC1DA6-E7D2-0049-97EE-3E40BC521C9D}"/>
              </a:ext>
            </a:extLst>
          </p:cNvPr>
          <p:cNvCxnSpPr/>
          <p:nvPr/>
        </p:nvCxnSpPr>
        <p:spPr>
          <a:xfrm>
            <a:off x="7299554" y="3971933"/>
            <a:ext cx="0" cy="607214"/>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feld 16">
            <a:extLst>
              <a:ext uri="{FF2B5EF4-FFF2-40B4-BE49-F238E27FC236}">
                <a16:creationId xmlns:a16="http://schemas.microsoft.com/office/drawing/2014/main" id="{7C7CE8EC-7CFA-E7BD-1744-7FB7C6FC08C9}"/>
              </a:ext>
            </a:extLst>
          </p:cNvPr>
          <p:cNvSpPr txBox="1"/>
          <p:nvPr/>
        </p:nvSpPr>
        <p:spPr>
          <a:xfrm>
            <a:off x="6088380" y="4030507"/>
            <a:ext cx="1196520" cy="54864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400">
                <a:effectLst/>
                <a:latin typeface="Calibri" panose="020F0502020204030204" pitchFamily="34" charset="0"/>
                <a:ea typeface="Calibri" panose="020F0502020204030204" pitchFamily="34" charset="0"/>
                <a:cs typeface="Times New Roman" panose="02020603050405020304" pitchFamily="18" charset="0"/>
              </a:rPr>
              <a:t>Frameworks</a:t>
            </a:r>
          </a:p>
        </p:txBody>
      </p:sp>
      <p:sp>
        <p:nvSpPr>
          <p:cNvPr id="28" name="Textfeld 16">
            <a:extLst>
              <a:ext uri="{FF2B5EF4-FFF2-40B4-BE49-F238E27FC236}">
                <a16:creationId xmlns:a16="http://schemas.microsoft.com/office/drawing/2014/main" id="{A20B64F5-AF1F-B373-A166-6814CC83FAAC}"/>
              </a:ext>
            </a:extLst>
          </p:cNvPr>
          <p:cNvSpPr txBox="1"/>
          <p:nvPr/>
        </p:nvSpPr>
        <p:spPr>
          <a:xfrm>
            <a:off x="10656325" y="3304506"/>
            <a:ext cx="1371600" cy="54864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400">
                <a:effectLst/>
                <a:latin typeface="Calibri" panose="020F0502020204030204" pitchFamily="34" charset="0"/>
                <a:ea typeface="Calibri" panose="020F0502020204030204" pitchFamily="34" charset="0"/>
                <a:cs typeface="Times New Roman" panose="02020603050405020304" pitchFamily="18" charset="0"/>
              </a:rPr>
              <a:t>front-end</a:t>
            </a:r>
          </a:p>
        </p:txBody>
      </p:sp>
      <p:sp>
        <p:nvSpPr>
          <p:cNvPr id="29" name="Textfeld 11">
            <a:extLst>
              <a:ext uri="{FF2B5EF4-FFF2-40B4-BE49-F238E27FC236}">
                <a16:creationId xmlns:a16="http://schemas.microsoft.com/office/drawing/2014/main" id="{BC10C584-CB48-4508-F6DA-BA575C4FCF0D}"/>
              </a:ext>
            </a:extLst>
          </p:cNvPr>
          <p:cNvSpPr txBox="1"/>
          <p:nvPr/>
        </p:nvSpPr>
        <p:spPr>
          <a:xfrm>
            <a:off x="8175853" y="1602092"/>
            <a:ext cx="1263113" cy="483684"/>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1400">
                <a:effectLst/>
                <a:latin typeface="Calibri" panose="020F0502020204030204" pitchFamily="34" charset="0"/>
                <a:ea typeface="Calibri" panose="020F0502020204030204" pitchFamily="34" charset="0"/>
                <a:cs typeface="Times New Roman" panose="02020603050405020304" pitchFamily="18" charset="0"/>
              </a:rPr>
              <a:t>serves</a:t>
            </a:r>
            <a:r>
              <a:rPr lang="de-DE" sz="1400">
                <a:effectLst/>
                <a:latin typeface="Calibri" panose="020F0502020204030204" pitchFamily="34" charset="0"/>
                <a:ea typeface="Calibri" panose="020F0502020204030204" pitchFamily="34" charset="0"/>
                <a:cs typeface="Times New Roman" panose="02020603050405020304" pitchFamily="18" charset="0"/>
              </a:rPr>
              <a:t> JSON response</a:t>
            </a:r>
          </a:p>
        </p:txBody>
      </p:sp>
      <p:cxnSp>
        <p:nvCxnSpPr>
          <p:cNvPr id="30" name="Gerade Verbindung mit Pfeil 29">
            <a:extLst>
              <a:ext uri="{FF2B5EF4-FFF2-40B4-BE49-F238E27FC236}">
                <a16:creationId xmlns:a16="http://schemas.microsoft.com/office/drawing/2014/main" id="{7A59008D-89DE-8F41-EB4A-D20442B39F2E}"/>
              </a:ext>
            </a:extLst>
          </p:cNvPr>
          <p:cNvCxnSpPr/>
          <p:nvPr/>
        </p:nvCxnSpPr>
        <p:spPr>
          <a:xfrm flipH="1" flipV="1">
            <a:off x="6088380" y="3078480"/>
            <a:ext cx="15240" cy="70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BC88F959-3FE9-9934-37CF-23FE4042EE6C}"/>
              </a:ext>
            </a:extLst>
          </p:cNvPr>
          <p:cNvCxnSpPr>
            <a:cxnSpLocks/>
          </p:cNvCxnSpPr>
          <p:nvPr/>
        </p:nvCxnSpPr>
        <p:spPr>
          <a:xfrm>
            <a:off x="8018697" y="1521896"/>
            <a:ext cx="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4EF1ABD3-509E-B645-ED3A-73392F718F95}"/>
              </a:ext>
            </a:extLst>
          </p:cNvPr>
          <p:cNvCxnSpPr>
            <a:cxnSpLocks/>
          </p:cNvCxnSpPr>
          <p:nvPr/>
        </p:nvCxnSpPr>
        <p:spPr>
          <a:xfrm>
            <a:off x="6364109" y="1521896"/>
            <a:ext cx="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7AEC7BCC-9EE1-13CC-6504-78E59D122E9C}"/>
              </a:ext>
            </a:extLst>
          </p:cNvPr>
          <p:cNvCxnSpPr>
            <a:cxnSpLocks/>
          </p:cNvCxnSpPr>
          <p:nvPr/>
        </p:nvCxnSpPr>
        <p:spPr>
          <a:xfrm>
            <a:off x="4226560" y="254000"/>
            <a:ext cx="0" cy="6167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F103F7DF-61D5-165C-EE28-158AF6D4D653}"/>
              </a:ext>
            </a:extLst>
          </p:cNvPr>
          <p:cNvSpPr txBox="1"/>
          <p:nvPr/>
        </p:nvSpPr>
        <p:spPr>
          <a:xfrm>
            <a:off x="304800" y="2782529"/>
            <a:ext cx="3515188" cy="3139321"/>
          </a:xfrm>
          <a:prstGeom prst="rect">
            <a:avLst/>
          </a:prstGeom>
          <a:noFill/>
        </p:spPr>
        <p:txBody>
          <a:bodyPr wrap="square" rtlCol="0">
            <a:spAutoFit/>
          </a:bodyPr>
          <a:lstStyle/>
          <a:p>
            <a:r>
              <a:rPr lang="de-DE"/>
              <a:t>Front-end </a:t>
            </a:r>
            <a:r>
              <a:rPr lang="en-ZA"/>
              <a:t>technology</a:t>
            </a:r>
            <a:r>
              <a:rPr lang="de-DE"/>
              <a:t>:</a:t>
            </a:r>
          </a:p>
          <a:p>
            <a:pPr marL="285750" indent="-285750">
              <a:buFont typeface="Arial" panose="020B0604020202020204" pitchFamily="34" charset="0"/>
              <a:buChar char="•"/>
            </a:pPr>
            <a:r>
              <a:rPr lang="de-DE"/>
              <a:t>HTML5</a:t>
            </a:r>
          </a:p>
          <a:p>
            <a:pPr marL="285750" indent="-285750">
              <a:buFont typeface="Arial" panose="020B0604020202020204" pitchFamily="34" charset="0"/>
              <a:buChar char="•"/>
            </a:pPr>
            <a:r>
              <a:rPr lang="de-DE"/>
              <a:t>CSS</a:t>
            </a:r>
          </a:p>
          <a:p>
            <a:pPr marL="285750" indent="-285750">
              <a:buFont typeface="Arial" panose="020B0604020202020204" pitchFamily="34" charset="0"/>
              <a:buChar char="•"/>
            </a:pPr>
            <a:r>
              <a:rPr lang="de-DE"/>
              <a:t>Vue.js 5</a:t>
            </a:r>
          </a:p>
          <a:p>
            <a:pPr marL="285750" indent="-285750">
              <a:buFont typeface="Arial" panose="020B0604020202020204" pitchFamily="34" charset="0"/>
              <a:buChar char="•"/>
            </a:pPr>
            <a:r>
              <a:rPr lang="de-DE"/>
              <a:t>Bootstrap 5.2</a:t>
            </a:r>
          </a:p>
          <a:p>
            <a:pPr marL="285750" indent="-285750">
              <a:buFont typeface="Arial" panose="020B0604020202020204" pitchFamily="34" charset="0"/>
              <a:buChar char="•"/>
            </a:pPr>
            <a:r>
              <a:rPr lang="de-DE"/>
              <a:t>Bootstrap-Icons</a:t>
            </a:r>
          </a:p>
          <a:p>
            <a:pPr marL="285750" indent="-285750">
              <a:buFont typeface="Arial" panose="020B0604020202020204" pitchFamily="34" charset="0"/>
              <a:buChar char="•"/>
            </a:pPr>
            <a:endParaRPr lang="de-DE"/>
          </a:p>
          <a:p>
            <a:r>
              <a:rPr lang="de-DE"/>
              <a:t>Back-end </a:t>
            </a:r>
            <a:r>
              <a:rPr lang="en-GB"/>
              <a:t>technology</a:t>
            </a:r>
            <a:r>
              <a:rPr lang="de-DE"/>
              <a:t>:</a:t>
            </a:r>
          </a:p>
          <a:p>
            <a:pPr marL="285750" indent="-285750">
              <a:buFont typeface="Arial" panose="020B0604020202020204" pitchFamily="34" charset="0"/>
              <a:buChar char="•"/>
            </a:pPr>
            <a:r>
              <a:rPr lang="de-DE"/>
              <a:t>OpenWeatherMap API</a:t>
            </a:r>
          </a:p>
          <a:p>
            <a:pPr marL="285750" indent="-285750">
              <a:buFont typeface="Arial" panose="020B0604020202020204" pitchFamily="34" charset="0"/>
              <a:buChar char="•"/>
            </a:pPr>
            <a:r>
              <a:rPr lang="de-DE"/>
              <a:t>Node.js</a:t>
            </a:r>
          </a:p>
          <a:p>
            <a:pPr marL="285750" indent="-285750">
              <a:buFont typeface="Arial" panose="020B0604020202020204" pitchFamily="34" charset="0"/>
              <a:buChar char="•"/>
            </a:pPr>
            <a:r>
              <a:rPr lang="de-DE"/>
              <a:t>JavaScript</a:t>
            </a:r>
          </a:p>
        </p:txBody>
      </p:sp>
    </p:spTree>
    <p:extLst>
      <p:ext uri="{BB962C8B-B14F-4D97-AF65-F5344CB8AC3E}">
        <p14:creationId xmlns:p14="http://schemas.microsoft.com/office/powerpoint/2010/main" val="375311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ABD138-A849-4D1D-F74F-339E54B8557E}"/>
              </a:ext>
            </a:extLst>
          </p:cNvPr>
          <p:cNvSpPr>
            <a:spLocks noGrp="1"/>
          </p:cNvSpPr>
          <p:nvPr>
            <p:ph type="title"/>
          </p:nvPr>
        </p:nvSpPr>
        <p:spPr/>
        <p:txBody>
          <a:bodyPr/>
          <a:lstStyle/>
          <a:p>
            <a:r>
              <a:rPr lang="de-DE"/>
              <a:t>The </a:t>
            </a:r>
            <a:r>
              <a:rPr lang="en-GB"/>
              <a:t>Application</a:t>
            </a:r>
          </a:p>
        </p:txBody>
      </p:sp>
      <p:sp>
        <p:nvSpPr>
          <p:cNvPr id="3" name="Textplatzhalter 2">
            <a:extLst>
              <a:ext uri="{FF2B5EF4-FFF2-40B4-BE49-F238E27FC236}">
                <a16:creationId xmlns:a16="http://schemas.microsoft.com/office/drawing/2014/main" id="{623A6027-58EB-BBBB-6CCE-D31BDE7DF647}"/>
              </a:ext>
            </a:extLst>
          </p:cNvPr>
          <p:cNvSpPr>
            <a:spLocks noGrp="1"/>
          </p:cNvSpPr>
          <p:nvPr>
            <p:ph type="body" idx="1"/>
          </p:nvPr>
        </p:nvSpPr>
        <p:spPr/>
        <p:txBody>
          <a:bodyPr/>
          <a:lstStyle/>
          <a:p>
            <a:r>
              <a:rPr lang="de-DE"/>
              <a:t>Landingpage</a:t>
            </a:r>
          </a:p>
        </p:txBody>
      </p:sp>
      <p:sp>
        <p:nvSpPr>
          <p:cNvPr id="6" name="Inhaltsplatzhalter 5">
            <a:extLst>
              <a:ext uri="{FF2B5EF4-FFF2-40B4-BE49-F238E27FC236}">
                <a16:creationId xmlns:a16="http://schemas.microsoft.com/office/drawing/2014/main" id="{D25224F1-3870-D9B2-6249-3E181AD1F106}"/>
              </a:ext>
            </a:extLst>
          </p:cNvPr>
          <p:cNvSpPr>
            <a:spLocks noGrp="1"/>
          </p:cNvSpPr>
          <p:nvPr>
            <p:ph sz="quarter" idx="4"/>
          </p:nvPr>
        </p:nvSpPr>
        <p:spPr>
          <a:xfrm>
            <a:off x="5120148" y="1538546"/>
            <a:ext cx="6619567" cy="4033172"/>
          </a:xfrm>
        </p:spPr>
        <p:txBody>
          <a:bodyPr/>
          <a:lstStyle/>
          <a:p>
            <a:r>
              <a:rPr lang="de-DE"/>
              <a:t>The landingpage </a:t>
            </a:r>
            <a:r>
              <a:rPr lang="en-GB"/>
              <a:t>has</a:t>
            </a:r>
            <a:r>
              <a:rPr lang="de-DE"/>
              <a:t> a </a:t>
            </a:r>
            <a:r>
              <a:rPr lang="en-GB"/>
              <a:t>navigation</a:t>
            </a:r>
            <a:r>
              <a:rPr lang="de-DE"/>
              <a:t>-bar at </a:t>
            </a:r>
            <a:r>
              <a:rPr lang="en-GB"/>
              <a:t>the</a:t>
            </a:r>
            <a:r>
              <a:rPr lang="de-DE"/>
              <a:t> top </a:t>
            </a:r>
            <a:r>
              <a:rPr lang="en-GB"/>
              <a:t>that</a:t>
            </a:r>
            <a:r>
              <a:rPr lang="de-DE"/>
              <a:t> </a:t>
            </a:r>
            <a:r>
              <a:rPr lang="en-GB"/>
              <a:t>leads</a:t>
            </a:r>
            <a:r>
              <a:rPr lang="de-DE"/>
              <a:t> </a:t>
            </a:r>
            <a:r>
              <a:rPr lang="en-GB"/>
              <a:t>to</a:t>
            </a:r>
            <a:r>
              <a:rPr lang="de-DE"/>
              <a:t> </a:t>
            </a:r>
            <a:r>
              <a:rPr lang="en-GB"/>
              <a:t>the</a:t>
            </a:r>
            <a:r>
              <a:rPr lang="de-DE"/>
              <a:t> </a:t>
            </a:r>
            <a:r>
              <a:rPr lang="en-GB"/>
              <a:t>router</a:t>
            </a:r>
            <a:r>
              <a:rPr lang="de-DE"/>
              <a:t> </a:t>
            </a:r>
            <a:r>
              <a:rPr lang="en-GB"/>
              <a:t>views</a:t>
            </a:r>
            <a:r>
              <a:rPr lang="de-DE"/>
              <a:t> – landingpage, </a:t>
            </a:r>
            <a:r>
              <a:rPr lang="en-GB"/>
              <a:t>travel</a:t>
            </a:r>
            <a:r>
              <a:rPr lang="de-DE"/>
              <a:t> </a:t>
            </a:r>
            <a:r>
              <a:rPr lang="en-GB"/>
              <a:t>now</a:t>
            </a:r>
            <a:r>
              <a:rPr lang="de-DE"/>
              <a:t> and </a:t>
            </a:r>
            <a:r>
              <a:rPr lang="en-GB"/>
              <a:t>travel</a:t>
            </a:r>
            <a:r>
              <a:rPr lang="de-DE"/>
              <a:t> </a:t>
            </a:r>
            <a:r>
              <a:rPr lang="en-US"/>
              <a:t>later</a:t>
            </a:r>
          </a:p>
          <a:p>
            <a:r>
              <a:rPr lang="en-GB"/>
              <a:t>There</a:t>
            </a:r>
            <a:r>
              <a:rPr lang="de-DE"/>
              <a:t> </a:t>
            </a:r>
            <a:r>
              <a:rPr lang="en-GB"/>
              <a:t>is</a:t>
            </a:r>
            <a:r>
              <a:rPr lang="de-DE"/>
              <a:t> a </a:t>
            </a:r>
            <a:r>
              <a:rPr lang="en-GB"/>
              <a:t>picture</a:t>
            </a:r>
            <a:r>
              <a:rPr lang="de-DE"/>
              <a:t> </a:t>
            </a:r>
            <a:r>
              <a:rPr lang="en-GB"/>
              <a:t>carousel</a:t>
            </a:r>
            <a:r>
              <a:rPr lang="de-DE"/>
              <a:t> </a:t>
            </a:r>
            <a:r>
              <a:rPr lang="en-GB"/>
              <a:t>to</a:t>
            </a:r>
            <a:r>
              <a:rPr lang="de-DE"/>
              <a:t> </a:t>
            </a:r>
            <a:r>
              <a:rPr lang="en-GB"/>
              <a:t>make</a:t>
            </a:r>
            <a:r>
              <a:rPr lang="de-DE"/>
              <a:t> </a:t>
            </a:r>
            <a:r>
              <a:rPr lang="en-GB"/>
              <a:t>the</a:t>
            </a:r>
            <a:r>
              <a:rPr lang="de-DE"/>
              <a:t> </a:t>
            </a:r>
            <a:r>
              <a:rPr lang="en-US"/>
              <a:t>page</a:t>
            </a:r>
            <a:r>
              <a:rPr lang="de-DE"/>
              <a:t> </a:t>
            </a:r>
            <a:r>
              <a:rPr lang="en-GB"/>
              <a:t>visually</a:t>
            </a:r>
            <a:r>
              <a:rPr lang="de-DE"/>
              <a:t> </a:t>
            </a:r>
            <a:r>
              <a:rPr lang="en-GB"/>
              <a:t>pleasing</a:t>
            </a:r>
          </a:p>
          <a:p>
            <a:r>
              <a:rPr lang="de-DE"/>
              <a:t>Below </a:t>
            </a:r>
            <a:r>
              <a:rPr lang="en-GB"/>
              <a:t>is</a:t>
            </a:r>
            <a:r>
              <a:rPr lang="de-DE"/>
              <a:t> a </a:t>
            </a:r>
            <a:r>
              <a:rPr lang="en-US"/>
              <a:t>short</a:t>
            </a:r>
            <a:r>
              <a:rPr lang="de-DE"/>
              <a:t> </a:t>
            </a:r>
            <a:r>
              <a:rPr lang="en-GB"/>
              <a:t>explanation</a:t>
            </a:r>
            <a:r>
              <a:rPr lang="de-DE"/>
              <a:t> </a:t>
            </a:r>
            <a:r>
              <a:rPr lang="en-GB"/>
              <a:t>of</a:t>
            </a:r>
            <a:r>
              <a:rPr lang="de-DE"/>
              <a:t> </a:t>
            </a:r>
            <a:r>
              <a:rPr lang="en-AE"/>
              <a:t>the</a:t>
            </a:r>
            <a:r>
              <a:rPr lang="de-DE"/>
              <a:t> </a:t>
            </a:r>
            <a:r>
              <a:rPr lang="en-GB"/>
              <a:t>functionality</a:t>
            </a:r>
            <a:r>
              <a:rPr lang="de-DE"/>
              <a:t> </a:t>
            </a:r>
            <a:r>
              <a:rPr lang="en-GB"/>
              <a:t>of</a:t>
            </a:r>
            <a:r>
              <a:rPr lang="de-DE"/>
              <a:t> </a:t>
            </a:r>
            <a:r>
              <a:rPr lang="en-GB"/>
              <a:t>the</a:t>
            </a:r>
            <a:r>
              <a:rPr lang="de-DE"/>
              <a:t> </a:t>
            </a:r>
            <a:r>
              <a:rPr lang="en-GB"/>
              <a:t>app</a:t>
            </a:r>
            <a:r>
              <a:rPr lang="de-DE"/>
              <a:t> and links </a:t>
            </a:r>
            <a:r>
              <a:rPr lang="en-GB"/>
              <a:t>to</a:t>
            </a:r>
            <a:r>
              <a:rPr lang="de-DE"/>
              <a:t> </a:t>
            </a:r>
            <a:r>
              <a:rPr lang="en-GB"/>
              <a:t>the</a:t>
            </a:r>
            <a:r>
              <a:rPr lang="de-DE"/>
              <a:t> </a:t>
            </a:r>
            <a:r>
              <a:rPr lang="en-GB"/>
              <a:t>router</a:t>
            </a:r>
            <a:r>
              <a:rPr lang="de-DE"/>
              <a:t> </a:t>
            </a:r>
            <a:r>
              <a:rPr lang="en-GB"/>
              <a:t>views</a:t>
            </a:r>
          </a:p>
          <a:p>
            <a:r>
              <a:rPr lang="de-DE"/>
              <a:t>A </a:t>
            </a:r>
            <a:r>
              <a:rPr lang="en-GB"/>
              <a:t>note</a:t>
            </a:r>
            <a:r>
              <a:rPr lang="de-DE"/>
              <a:t> </a:t>
            </a:r>
            <a:r>
              <a:rPr lang="en-GB"/>
              <a:t>gives</a:t>
            </a:r>
            <a:r>
              <a:rPr lang="de-DE"/>
              <a:t> </a:t>
            </a:r>
            <a:r>
              <a:rPr lang="en-GB"/>
              <a:t>information</a:t>
            </a:r>
            <a:r>
              <a:rPr lang="de-DE"/>
              <a:t> </a:t>
            </a:r>
            <a:r>
              <a:rPr lang="en-GB"/>
              <a:t>about</a:t>
            </a:r>
            <a:r>
              <a:rPr lang="de-DE"/>
              <a:t> a </a:t>
            </a:r>
            <a:r>
              <a:rPr lang="en-GB"/>
              <a:t>drawback</a:t>
            </a:r>
            <a:r>
              <a:rPr lang="de-DE"/>
              <a:t> </a:t>
            </a:r>
            <a:r>
              <a:rPr lang="en-GB"/>
              <a:t>of</a:t>
            </a:r>
            <a:r>
              <a:rPr lang="de-DE"/>
              <a:t> </a:t>
            </a:r>
            <a:r>
              <a:rPr lang="en-GB"/>
              <a:t>the</a:t>
            </a:r>
            <a:r>
              <a:rPr lang="de-DE"/>
              <a:t> </a:t>
            </a:r>
            <a:r>
              <a:rPr lang="en-GB"/>
              <a:t>application</a:t>
            </a:r>
          </a:p>
        </p:txBody>
      </p:sp>
      <p:cxnSp>
        <p:nvCxnSpPr>
          <p:cNvPr id="12" name="Gerader Verbinder 11">
            <a:extLst>
              <a:ext uri="{FF2B5EF4-FFF2-40B4-BE49-F238E27FC236}">
                <a16:creationId xmlns:a16="http://schemas.microsoft.com/office/drawing/2014/main" id="{F14BAB04-4AB0-16CA-BA76-8D06BCFA073F}"/>
              </a:ext>
            </a:extLst>
          </p:cNvPr>
          <p:cNvCxnSpPr/>
          <p:nvPr/>
        </p:nvCxnSpPr>
        <p:spPr>
          <a:xfrm>
            <a:off x="4817806" y="127819"/>
            <a:ext cx="0" cy="659744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42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B6D0D98-345B-BCC5-468C-4717F636E723}"/>
              </a:ext>
            </a:extLst>
          </p:cNvPr>
          <p:cNvPicPr>
            <a:picLocks noChangeAspect="1"/>
          </p:cNvPicPr>
          <p:nvPr/>
        </p:nvPicPr>
        <p:blipFill rotWithShape="1">
          <a:blip r:embed="rId2"/>
          <a:srcRect b="5950"/>
          <a:stretch/>
        </p:blipFill>
        <p:spPr>
          <a:xfrm>
            <a:off x="0" y="0"/>
            <a:ext cx="12192000" cy="6980903"/>
          </a:xfrm>
          <a:prstGeom prst="rect">
            <a:avLst/>
          </a:prstGeom>
        </p:spPr>
      </p:pic>
    </p:spTree>
    <p:extLst>
      <p:ext uri="{BB962C8B-B14F-4D97-AF65-F5344CB8AC3E}">
        <p14:creationId xmlns:p14="http://schemas.microsoft.com/office/powerpoint/2010/main" val="2627931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FB7501-CC11-F891-880E-41544C135652}"/>
              </a:ext>
            </a:extLst>
          </p:cNvPr>
          <p:cNvSpPr>
            <a:spLocks noGrp="1"/>
          </p:cNvSpPr>
          <p:nvPr>
            <p:ph type="title"/>
          </p:nvPr>
        </p:nvSpPr>
        <p:spPr>
          <a:xfrm>
            <a:off x="912628" y="1371599"/>
            <a:ext cx="3344736" cy="939753"/>
          </a:xfrm>
        </p:spPr>
        <p:txBody>
          <a:bodyPr/>
          <a:lstStyle/>
          <a:p>
            <a:r>
              <a:rPr lang="de-DE"/>
              <a:t>Travel </a:t>
            </a:r>
            <a:r>
              <a:rPr lang="en-ZA"/>
              <a:t>now</a:t>
            </a:r>
          </a:p>
        </p:txBody>
      </p:sp>
      <p:sp>
        <p:nvSpPr>
          <p:cNvPr id="3" name="Textplatzhalter 2">
            <a:extLst>
              <a:ext uri="{FF2B5EF4-FFF2-40B4-BE49-F238E27FC236}">
                <a16:creationId xmlns:a16="http://schemas.microsoft.com/office/drawing/2014/main" id="{F433B409-43CD-E002-A59B-F4D9B66519FA}"/>
              </a:ext>
            </a:extLst>
          </p:cNvPr>
          <p:cNvSpPr>
            <a:spLocks noGrp="1"/>
          </p:cNvSpPr>
          <p:nvPr>
            <p:ph type="body" idx="1"/>
          </p:nvPr>
        </p:nvSpPr>
        <p:spPr>
          <a:xfrm>
            <a:off x="912628" y="2311353"/>
            <a:ext cx="3344740" cy="939752"/>
          </a:xfrm>
        </p:spPr>
        <p:txBody>
          <a:bodyPr>
            <a:normAutofit/>
          </a:bodyPr>
          <a:lstStyle/>
          <a:p>
            <a:r>
              <a:rPr lang="en-ZA"/>
              <a:t>current</a:t>
            </a:r>
            <a:r>
              <a:rPr lang="de-DE"/>
              <a:t> </a:t>
            </a:r>
            <a:r>
              <a:rPr lang="en-GB"/>
              <a:t>temperature</a:t>
            </a:r>
            <a:r>
              <a:rPr lang="de-DE"/>
              <a:t> </a:t>
            </a:r>
            <a:r>
              <a:rPr lang="en-GB"/>
              <a:t>values</a:t>
            </a:r>
          </a:p>
        </p:txBody>
      </p:sp>
      <p:sp>
        <p:nvSpPr>
          <p:cNvPr id="4" name="Inhaltsplatzhalter 3">
            <a:extLst>
              <a:ext uri="{FF2B5EF4-FFF2-40B4-BE49-F238E27FC236}">
                <a16:creationId xmlns:a16="http://schemas.microsoft.com/office/drawing/2014/main" id="{2218AAB7-1D59-8ED5-889E-1841B5A1B5EF}"/>
              </a:ext>
            </a:extLst>
          </p:cNvPr>
          <p:cNvSpPr>
            <a:spLocks noGrp="1"/>
          </p:cNvSpPr>
          <p:nvPr>
            <p:ph sz="half" idx="2"/>
          </p:nvPr>
        </p:nvSpPr>
        <p:spPr>
          <a:xfrm>
            <a:off x="4827641" y="275304"/>
            <a:ext cx="7148049" cy="6351638"/>
          </a:xfrm>
        </p:spPr>
        <p:txBody>
          <a:bodyPr>
            <a:normAutofit/>
          </a:bodyPr>
          <a:lstStyle/>
          <a:p>
            <a:r>
              <a:rPr lang="de-DE"/>
              <a:t>This </a:t>
            </a:r>
            <a:r>
              <a:rPr lang="de-DE" err="1"/>
              <a:t>part</a:t>
            </a:r>
            <a:r>
              <a:rPr lang="de-DE"/>
              <a:t> </a:t>
            </a:r>
            <a:r>
              <a:rPr lang="en-US"/>
              <a:t>displays</a:t>
            </a:r>
            <a:r>
              <a:rPr lang="de-DE"/>
              <a:t> </a:t>
            </a:r>
            <a:r>
              <a:rPr lang="de-DE" err="1"/>
              <a:t>as</a:t>
            </a:r>
            <a:r>
              <a:rPr lang="de-DE"/>
              <a:t> a </a:t>
            </a:r>
            <a:r>
              <a:rPr lang="de-DE" err="1"/>
              <a:t>result</a:t>
            </a:r>
            <a:r>
              <a:rPr lang="de-DE"/>
              <a:t> a </a:t>
            </a:r>
            <a:r>
              <a:rPr lang="de-DE" err="1"/>
              <a:t>list</a:t>
            </a:r>
            <a:r>
              <a:rPr lang="de-DE"/>
              <a:t> </a:t>
            </a:r>
            <a:r>
              <a:rPr lang="de-DE" err="1"/>
              <a:t>of</a:t>
            </a:r>
            <a:r>
              <a:rPr lang="de-DE"/>
              <a:t> </a:t>
            </a:r>
            <a:r>
              <a:rPr lang="de-DE" err="1"/>
              <a:t>the</a:t>
            </a:r>
            <a:r>
              <a:rPr lang="de-DE"/>
              <a:t> </a:t>
            </a:r>
            <a:r>
              <a:rPr lang="de-DE" err="1"/>
              <a:t>name</a:t>
            </a:r>
            <a:r>
              <a:rPr lang="de-DE"/>
              <a:t> </a:t>
            </a:r>
            <a:r>
              <a:rPr lang="de-DE" err="1"/>
              <a:t>of</a:t>
            </a:r>
            <a:r>
              <a:rPr lang="de-DE"/>
              <a:t> </a:t>
            </a:r>
            <a:r>
              <a:rPr lang="de-DE" err="1"/>
              <a:t>the</a:t>
            </a:r>
            <a:r>
              <a:rPr lang="de-DE"/>
              <a:t> </a:t>
            </a:r>
            <a:r>
              <a:rPr lang="de-DE" err="1"/>
              <a:t>place</a:t>
            </a:r>
            <a:r>
              <a:rPr lang="de-DE"/>
              <a:t>, </a:t>
            </a:r>
            <a:r>
              <a:rPr lang="de-DE" err="1"/>
              <a:t>their</a:t>
            </a:r>
            <a:r>
              <a:rPr lang="de-DE"/>
              <a:t> countries, </a:t>
            </a:r>
            <a:r>
              <a:rPr lang="de-DE" err="1"/>
              <a:t>the</a:t>
            </a:r>
            <a:r>
              <a:rPr lang="de-DE"/>
              <a:t> </a:t>
            </a:r>
            <a:r>
              <a:rPr lang="de-DE" err="1"/>
              <a:t>continent</a:t>
            </a:r>
            <a:r>
              <a:rPr lang="de-DE"/>
              <a:t> and </a:t>
            </a:r>
            <a:r>
              <a:rPr lang="de-DE" err="1"/>
              <a:t>the</a:t>
            </a:r>
            <a:r>
              <a:rPr lang="de-DE"/>
              <a:t> </a:t>
            </a:r>
            <a:r>
              <a:rPr lang="de-DE" err="1"/>
              <a:t>current</a:t>
            </a:r>
            <a:r>
              <a:rPr lang="de-DE"/>
              <a:t> </a:t>
            </a:r>
            <a:r>
              <a:rPr lang="en-GB"/>
              <a:t>temperature</a:t>
            </a:r>
            <a:r>
              <a:rPr lang="de-DE"/>
              <a:t> in Celsius </a:t>
            </a:r>
          </a:p>
          <a:p>
            <a:r>
              <a:rPr lang="de-DE"/>
              <a:t>On top </a:t>
            </a:r>
            <a:r>
              <a:rPr lang="de-DE" err="1"/>
              <a:t>is</a:t>
            </a:r>
            <a:r>
              <a:rPr lang="de-DE"/>
              <a:t> a </a:t>
            </a:r>
            <a:r>
              <a:rPr lang="en-GB"/>
              <a:t>navigation</a:t>
            </a:r>
            <a:r>
              <a:rPr lang="de-DE"/>
              <a:t> bar</a:t>
            </a:r>
          </a:p>
          <a:p>
            <a:r>
              <a:rPr lang="de-DE"/>
              <a:t>On </a:t>
            </a:r>
            <a:r>
              <a:rPr lang="de-DE" err="1"/>
              <a:t>the</a:t>
            </a:r>
            <a:r>
              <a:rPr lang="de-DE"/>
              <a:t> </a:t>
            </a:r>
            <a:r>
              <a:rPr lang="de-DE" err="1"/>
              <a:t>left</a:t>
            </a:r>
            <a:r>
              <a:rPr lang="de-DE"/>
              <a:t> </a:t>
            </a:r>
            <a:r>
              <a:rPr lang="de-DE" err="1"/>
              <a:t>is</a:t>
            </a:r>
            <a:r>
              <a:rPr lang="de-DE"/>
              <a:t> a </a:t>
            </a:r>
            <a:r>
              <a:rPr lang="de-DE" err="1"/>
              <a:t>sidebar</a:t>
            </a:r>
            <a:r>
              <a:rPr lang="de-DE"/>
              <a:t> </a:t>
            </a:r>
            <a:r>
              <a:rPr lang="de-DE" err="1"/>
              <a:t>with</a:t>
            </a:r>
            <a:r>
              <a:rPr lang="de-DE"/>
              <a:t> </a:t>
            </a:r>
            <a:r>
              <a:rPr lang="de-DE" err="1"/>
              <a:t>two</a:t>
            </a:r>
            <a:r>
              <a:rPr lang="de-DE"/>
              <a:t> </a:t>
            </a:r>
            <a:r>
              <a:rPr lang="de-DE" err="1"/>
              <a:t>buttons</a:t>
            </a:r>
            <a:r>
              <a:rPr lang="de-DE"/>
              <a:t> </a:t>
            </a:r>
            <a:r>
              <a:rPr lang="de-DE" err="1"/>
              <a:t>that</a:t>
            </a:r>
            <a:r>
              <a:rPr lang="de-DE"/>
              <a:t> link </a:t>
            </a:r>
            <a:r>
              <a:rPr lang="de-DE" err="1"/>
              <a:t>to</a:t>
            </a:r>
            <a:r>
              <a:rPr lang="de-DE"/>
              <a:t> </a:t>
            </a:r>
            <a:r>
              <a:rPr lang="de-DE" err="1"/>
              <a:t>one</a:t>
            </a:r>
            <a:r>
              <a:rPr lang="de-DE"/>
              <a:t> </a:t>
            </a:r>
            <a:r>
              <a:rPr lang="de-DE" err="1"/>
              <a:t>of</a:t>
            </a:r>
            <a:r>
              <a:rPr lang="de-DE"/>
              <a:t> </a:t>
            </a:r>
            <a:r>
              <a:rPr lang="de-DE" err="1"/>
              <a:t>the</a:t>
            </a:r>
            <a:r>
              <a:rPr lang="de-DE"/>
              <a:t> </a:t>
            </a:r>
            <a:r>
              <a:rPr lang="de-DE" err="1"/>
              <a:t>two</a:t>
            </a:r>
            <a:r>
              <a:rPr lang="de-DE"/>
              <a:t> </a:t>
            </a:r>
            <a:r>
              <a:rPr lang="de-DE" err="1"/>
              <a:t>main</a:t>
            </a:r>
            <a:r>
              <a:rPr lang="de-DE"/>
              <a:t> </a:t>
            </a:r>
            <a:r>
              <a:rPr lang="de-DE" err="1"/>
              <a:t>pages</a:t>
            </a:r>
            <a:r>
              <a:rPr lang="de-DE"/>
              <a:t> (</a:t>
            </a:r>
            <a:r>
              <a:rPr lang="de-DE" err="1"/>
              <a:t>travel</a:t>
            </a:r>
            <a:r>
              <a:rPr lang="de-DE"/>
              <a:t> </a:t>
            </a:r>
            <a:r>
              <a:rPr lang="de-DE" err="1"/>
              <a:t>now</a:t>
            </a:r>
            <a:r>
              <a:rPr lang="de-DE"/>
              <a:t>, </a:t>
            </a:r>
            <a:r>
              <a:rPr lang="de-DE" err="1"/>
              <a:t>travel</a:t>
            </a:r>
            <a:r>
              <a:rPr lang="de-DE"/>
              <a:t> </a:t>
            </a:r>
            <a:r>
              <a:rPr lang="de-DE" err="1"/>
              <a:t>later</a:t>
            </a:r>
            <a:r>
              <a:rPr lang="de-DE"/>
              <a:t>)</a:t>
            </a:r>
          </a:p>
          <a:p>
            <a:r>
              <a:rPr lang="de-DE"/>
              <a:t>In </a:t>
            </a:r>
            <a:r>
              <a:rPr lang="de-DE" err="1"/>
              <a:t>addition</a:t>
            </a:r>
            <a:r>
              <a:rPr lang="de-DE"/>
              <a:t>, </a:t>
            </a:r>
            <a:r>
              <a:rPr lang="de-DE" err="1"/>
              <a:t>the</a:t>
            </a:r>
            <a:r>
              <a:rPr lang="de-DE"/>
              <a:t> </a:t>
            </a:r>
            <a:r>
              <a:rPr lang="de-DE" err="1"/>
              <a:t>sidebar</a:t>
            </a:r>
            <a:r>
              <a:rPr lang="de-DE"/>
              <a:t> </a:t>
            </a:r>
            <a:r>
              <a:rPr lang="de-DE" err="1"/>
              <a:t>has</a:t>
            </a:r>
            <a:r>
              <a:rPr lang="de-DE"/>
              <a:t> an </a:t>
            </a:r>
            <a:r>
              <a:rPr lang="en-GB" err="1"/>
              <a:t>offcanvas</a:t>
            </a:r>
            <a:r>
              <a:rPr lang="de-DE"/>
              <a:t> </a:t>
            </a:r>
            <a:r>
              <a:rPr lang="de-DE" err="1"/>
              <a:t>button</a:t>
            </a:r>
            <a:r>
              <a:rPr lang="de-DE"/>
              <a:t> </a:t>
            </a:r>
            <a:r>
              <a:rPr lang="de-DE" err="1"/>
              <a:t>that</a:t>
            </a:r>
            <a:r>
              <a:rPr lang="de-DE"/>
              <a:t>, </a:t>
            </a:r>
            <a:r>
              <a:rPr lang="de-DE" err="1"/>
              <a:t>when</a:t>
            </a:r>
            <a:r>
              <a:rPr lang="de-DE"/>
              <a:t> </a:t>
            </a:r>
            <a:r>
              <a:rPr lang="de-DE" err="1"/>
              <a:t>clicked</a:t>
            </a:r>
            <a:r>
              <a:rPr lang="de-DE"/>
              <a:t>, </a:t>
            </a:r>
            <a:r>
              <a:rPr lang="de-DE" err="1"/>
              <a:t>displays</a:t>
            </a:r>
            <a:r>
              <a:rPr lang="de-DE"/>
              <a:t> a </a:t>
            </a:r>
            <a:r>
              <a:rPr lang="en-GB"/>
              <a:t>glossary</a:t>
            </a:r>
            <a:r>
              <a:rPr lang="de-DE"/>
              <a:t> </a:t>
            </a:r>
            <a:r>
              <a:rPr lang="de-DE" err="1"/>
              <a:t>with</a:t>
            </a:r>
            <a:r>
              <a:rPr lang="de-DE"/>
              <a:t> all </a:t>
            </a:r>
            <a:r>
              <a:rPr lang="de-DE" err="1"/>
              <a:t>the</a:t>
            </a:r>
            <a:r>
              <a:rPr lang="de-DE"/>
              <a:t> </a:t>
            </a:r>
            <a:r>
              <a:rPr lang="en-GB"/>
              <a:t>temperature</a:t>
            </a:r>
            <a:r>
              <a:rPr lang="de-DE"/>
              <a:t> </a:t>
            </a:r>
            <a:r>
              <a:rPr lang="de-DE" err="1"/>
              <a:t>intervals</a:t>
            </a:r>
            <a:endParaRPr lang="de-DE"/>
          </a:p>
          <a:p>
            <a:r>
              <a:rPr lang="de-DE"/>
              <a:t>In </a:t>
            </a:r>
            <a:r>
              <a:rPr lang="de-DE" err="1"/>
              <a:t>the</a:t>
            </a:r>
            <a:r>
              <a:rPr lang="de-DE"/>
              <a:t> </a:t>
            </a:r>
            <a:r>
              <a:rPr lang="de-DE" err="1"/>
              <a:t>center</a:t>
            </a:r>
            <a:r>
              <a:rPr lang="de-DE"/>
              <a:t> </a:t>
            </a:r>
            <a:r>
              <a:rPr lang="de-DE" err="1"/>
              <a:t>is</a:t>
            </a:r>
            <a:r>
              <a:rPr lang="de-DE"/>
              <a:t> a checkbox-form, </a:t>
            </a:r>
            <a:r>
              <a:rPr lang="de-DE" err="1"/>
              <a:t>where</a:t>
            </a:r>
            <a:r>
              <a:rPr lang="de-DE"/>
              <a:t> </a:t>
            </a:r>
            <a:r>
              <a:rPr lang="de-DE" err="1"/>
              <a:t>one</a:t>
            </a:r>
            <a:r>
              <a:rPr lang="de-DE"/>
              <a:t> </a:t>
            </a:r>
            <a:r>
              <a:rPr lang="de-DE" err="1"/>
              <a:t>or</a:t>
            </a:r>
            <a:r>
              <a:rPr lang="de-DE"/>
              <a:t> multiple </a:t>
            </a:r>
            <a:r>
              <a:rPr lang="en-GB"/>
              <a:t>continents</a:t>
            </a:r>
            <a:r>
              <a:rPr lang="de-DE"/>
              <a:t> and </a:t>
            </a:r>
            <a:r>
              <a:rPr lang="de-DE" err="1"/>
              <a:t>one</a:t>
            </a:r>
            <a:r>
              <a:rPr lang="de-DE"/>
              <a:t> </a:t>
            </a:r>
            <a:r>
              <a:rPr lang="de-DE" err="1"/>
              <a:t>or</a:t>
            </a:r>
            <a:r>
              <a:rPr lang="de-DE"/>
              <a:t> </a:t>
            </a:r>
            <a:r>
              <a:rPr lang="de-DE" err="1"/>
              <a:t>more</a:t>
            </a:r>
            <a:r>
              <a:rPr lang="de-DE"/>
              <a:t> </a:t>
            </a:r>
            <a:r>
              <a:rPr lang="en-GB"/>
              <a:t>temperature</a:t>
            </a:r>
            <a:r>
              <a:rPr lang="de-DE"/>
              <a:t> </a:t>
            </a:r>
            <a:r>
              <a:rPr lang="en-GB"/>
              <a:t>intervals</a:t>
            </a:r>
            <a:r>
              <a:rPr lang="de-DE"/>
              <a:t> </a:t>
            </a:r>
            <a:r>
              <a:rPr lang="de-DE" err="1"/>
              <a:t>can</a:t>
            </a:r>
            <a:r>
              <a:rPr lang="de-DE"/>
              <a:t> </a:t>
            </a:r>
            <a:r>
              <a:rPr lang="de-DE" err="1"/>
              <a:t>be</a:t>
            </a:r>
            <a:r>
              <a:rPr lang="de-DE"/>
              <a:t> </a:t>
            </a:r>
            <a:r>
              <a:rPr lang="de-DE" err="1"/>
              <a:t>chosen</a:t>
            </a:r>
            <a:r>
              <a:rPr lang="de-DE"/>
              <a:t> and </a:t>
            </a:r>
            <a:r>
              <a:rPr lang="en-GB"/>
              <a:t>submitted</a:t>
            </a:r>
            <a:r>
              <a:rPr lang="de-DE"/>
              <a:t> </a:t>
            </a:r>
            <a:r>
              <a:rPr lang="de-DE" err="1"/>
              <a:t>with</a:t>
            </a:r>
            <a:r>
              <a:rPr lang="de-DE"/>
              <a:t> a </a:t>
            </a:r>
            <a:r>
              <a:rPr lang="de-DE" err="1"/>
              <a:t>submit</a:t>
            </a:r>
            <a:r>
              <a:rPr lang="de-DE"/>
              <a:t> </a:t>
            </a:r>
            <a:r>
              <a:rPr lang="de-DE" err="1"/>
              <a:t>button</a:t>
            </a:r>
            <a:endParaRPr lang="de-DE"/>
          </a:p>
          <a:p>
            <a:r>
              <a:rPr lang="de-DE" err="1"/>
              <a:t>To</a:t>
            </a:r>
            <a:r>
              <a:rPr lang="de-DE"/>
              <a:t> </a:t>
            </a:r>
            <a:r>
              <a:rPr lang="de-DE" err="1"/>
              <a:t>the</a:t>
            </a:r>
            <a:r>
              <a:rPr lang="de-DE"/>
              <a:t> </a:t>
            </a:r>
            <a:r>
              <a:rPr lang="de-DE" err="1"/>
              <a:t>right</a:t>
            </a:r>
            <a:r>
              <a:rPr lang="de-DE"/>
              <a:t> </a:t>
            </a:r>
            <a:r>
              <a:rPr lang="de-DE" err="1"/>
              <a:t>is</a:t>
            </a:r>
            <a:r>
              <a:rPr lang="de-DE"/>
              <a:t> a </a:t>
            </a:r>
            <a:r>
              <a:rPr lang="de-DE" err="1"/>
              <a:t>display</a:t>
            </a:r>
            <a:r>
              <a:rPr lang="de-DE"/>
              <a:t> box </a:t>
            </a:r>
            <a:r>
              <a:rPr lang="de-DE" err="1"/>
              <a:t>that</a:t>
            </a:r>
            <a:r>
              <a:rPr lang="de-DE"/>
              <a:t> will </a:t>
            </a:r>
            <a:r>
              <a:rPr lang="de-DE" err="1"/>
              <a:t>display</a:t>
            </a:r>
            <a:r>
              <a:rPr lang="de-DE"/>
              <a:t> all </a:t>
            </a:r>
            <a:r>
              <a:rPr lang="de-DE" err="1"/>
              <a:t>the</a:t>
            </a:r>
            <a:r>
              <a:rPr lang="de-DE"/>
              <a:t> </a:t>
            </a:r>
            <a:r>
              <a:rPr lang="de-DE" err="1"/>
              <a:t>results</a:t>
            </a:r>
            <a:endParaRPr lang="de-DE"/>
          </a:p>
          <a:p>
            <a:r>
              <a:rPr lang="de-DE"/>
              <a:t>A </a:t>
            </a:r>
            <a:r>
              <a:rPr lang="de-DE" err="1"/>
              <a:t>clear</a:t>
            </a:r>
            <a:r>
              <a:rPr lang="de-DE"/>
              <a:t> </a:t>
            </a:r>
            <a:r>
              <a:rPr lang="de-DE" err="1"/>
              <a:t>button</a:t>
            </a:r>
            <a:r>
              <a:rPr lang="de-DE"/>
              <a:t> will </a:t>
            </a:r>
            <a:r>
              <a:rPr lang="de-DE" err="1"/>
              <a:t>reset</a:t>
            </a:r>
            <a:r>
              <a:rPr lang="de-DE"/>
              <a:t> all </a:t>
            </a:r>
            <a:r>
              <a:rPr lang="de-DE" err="1"/>
              <a:t>choices</a:t>
            </a:r>
            <a:r>
              <a:rPr lang="de-DE"/>
              <a:t> and </a:t>
            </a:r>
            <a:r>
              <a:rPr lang="de-DE" err="1"/>
              <a:t>results</a:t>
            </a:r>
            <a:r>
              <a:rPr lang="de-DE"/>
              <a:t> </a:t>
            </a:r>
          </a:p>
        </p:txBody>
      </p:sp>
      <p:cxnSp>
        <p:nvCxnSpPr>
          <p:cNvPr id="8" name="Gerader Verbinder 7">
            <a:extLst>
              <a:ext uri="{FF2B5EF4-FFF2-40B4-BE49-F238E27FC236}">
                <a16:creationId xmlns:a16="http://schemas.microsoft.com/office/drawing/2014/main" id="{727EC9DD-90D5-1A6E-C303-4D8ACC93B608}"/>
              </a:ext>
            </a:extLst>
          </p:cNvPr>
          <p:cNvCxnSpPr/>
          <p:nvPr/>
        </p:nvCxnSpPr>
        <p:spPr>
          <a:xfrm>
            <a:off x="4542504" y="75286"/>
            <a:ext cx="0" cy="635163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828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D3BC83A4-99BC-5A61-1E39-BE8A4DD0593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872" b="6689"/>
          <a:stretch/>
        </p:blipFill>
        <p:spPr>
          <a:xfrm>
            <a:off x="0" y="0"/>
            <a:ext cx="12192000" cy="7082383"/>
          </a:xfrm>
        </p:spPr>
      </p:pic>
    </p:spTree>
    <p:extLst>
      <p:ext uri="{BB962C8B-B14F-4D97-AF65-F5344CB8AC3E}">
        <p14:creationId xmlns:p14="http://schemas.microsoft.com/office/powerpoint/2010/main" val="3007798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564EF3-7D1E-BD9B-5B0A-6D37C4C0FB0E}"/>
              </a:ext>
            </a:extLst>
          </p:cNvPr>
          <p:cNvSpPr>
            <a:spLocks noGrp="1"/>
          </p:cNvSpPr>
          <p:nvPr>
            <p:ph type="title"/>
          </p:nvPr>
        </p:nvSpPr>
        <p:spPr>
          <a:xfrm>
            <a:off x="343576" y="1298698"/>
            <a:ext cx="10442760" cy="939753"/>
          </a:xfrm>
        </p:spPr>
        <p:txBody>
          <a:bodyPr/>
          <a:lstStyle/>
          <a:p>
            <a:r>
              <a:rPr lang="de-DE"/>
              <a:t>Travel </a:t>
            </a:r>
            <a:r>
              <a:rPr lang="de-DE" err="1"/>
              <a:t>later</a:t>
            </a:r>
            <a:endParaRPr lang="de-DE"/>
          </a:p>
        </p:txBody>
      </p:sp>
      <p:sp>
        <p:nvSpPr>
          <p:cNvPr id="3" name="Textplatzhalter 2">
            <a:extLst>
              <a:ext uri="{FF2B5EF4-FFF2-40B4-BE49-F238E27FC236}">
                <a16:creationId xmlns:a16="http://schemas.microsoft.com/office/drawing/2014/main" id="{8BFF2854-624F-4C87-A224-64C4FF80E092}"/>
              </a:ext>
            </a:extLst>
          </p:cNvPr>
          <p:cNvSpPr>
            <a:spLocks noGrp="1"/>
          </p:cNvSpPr>
          <p:nvPr>
            <p:ph type="body" idx="1"/>
          </p:nvPr>
        </p:nvSpPr>
        <p:spPr>
          <a:xfrm>
            <a:off x="343576" y="2238451"/>
            <a:ext cx="4048469" cy="695372"/>
          </a:xfrm>
        </p:spPr>
        <p:txBody>
          <a:bodyPr>
            <a:normAutofit lnSpcReduction="10000"/>
          </a:bodyPr>
          <a:lstStyle/>
          <a:p>
            <a:r>
              <a:rPr lang="de-DE" err="1"/>
              <a:t>Montly</a:t>
            </a:r>
            <a:r>
              <a:rPr lang="de-DE"/>
              <a:t> </a:t>
            </a:r>
            <a:r>
              <a:rPr lang="de-DE" err="1"/>
              <a:t>average</a:t>
            </a:r>
            <a:r>
              <a:rPr lang="de-DE"/>
              <a:t> </a:t>
            </a:r>
            <a:r>
              <a:rPr lang="de-DE" err="1"/>
              <a:t>temperature</a:t>
            </a:r>
            <a:endParaRPr lang="de-DE"/>
          </a:p>
        </p:txBody>
      </p:sp>
      <p:sp>
        <p:nvSpPr>
          <p:cNvPr id="4" name="Inhaltsplatzhalter 3">
            <a:extLst>
              <a:ext uri="{FF2B5EF4-FFF2-40B4-BE49-F238E27FC236}">
                <a16:creationId xmlns:a16="http://schemas.microsoft.com/office/drawing/2014/main" id="{5FA58955-4164-B414-C017-4CB425770AEA}"/>
              </a:ext>
            </a:extLst>
          </p:cNvPr>
          <p:cNvSpPr>
            <a:spLocks noGrp="1"/>
          </p:cNvSpPr>
          <p:nvPr>
            <p:ph sz="half" idx="2"/>
          </p:nvPr>
        </p:nvSpPr>
        <p:spPr>
          <a:xfrm>
            <a:off x="5212085" y="284014"/>
            <a:ext cx="6171582" cy="6289972"/>
          </a:xfrm>
        </p:spPr>
        <p:txBody>
          <a:bodyPr/>
          <a:lstStyle/>
          <a:p>
            <a:r>
              <a:rPr lang="de-DE"/>
              <a:t>This </a:t>
            </a:r>
            <a:r>
              <a:rPr lang="de-DE" err="1"/>
              <a:t>part</a:t>
            </a:r>
            <a:r>
              <a:rPr lang="de-DE"/>
              <a:t> </a:t>
            </a:r>
            <a:r>
              <a:rPr lang="de-DE" err="1"/>
              <a:t>displays</a:t>
            </a:r>
            <a:r>
              <a:rPr lang="de-DE"/>
              <a:t> </a:t>
            </a:r>
            <a:r>
              <a:rPr lang="de-DE" err="1"/>
              <a:t>as</a:t>
            </a:r>
            <a:r>
              <a:rPr lang="de-DE"/>
              <a:t> a </a:t>
            </a:r>
            <a:r>
              <a:rPr lang="de-DE" err="1"/>
              <a:t>result</a:t>
            </a:r>
            <a:r>
              <a:rPr lang="de-DE"/>
              <a:t> a </a:t>
            </a:r>
            <a:r>
              <a:rPr lang="de-DE" err="1"/>
              <a:t>list</a:t>
            </a:r>
            <a:r>
              <a:rPr lang="de-DE"/>
              <a:t> </a:t>
            </a:r>
            <a:r>
              <a:rPr lang="de-DE" err="1"/>
              <a:t>of</a:t>
            </a:r>
            <a:r>
              <a:rPr lang="de-DE"/>
              <a:t> </a:t>
            </a:r>
            <a:r>
              <a:rPr lang="de-DE" err="1"/>
              <a:t>the</a:t>
            </a:r>
            <a:r>
              <a:rPr lang="de-DE"/>
              <a:t> </a:t>
            </a:r>
            <a:r>
              <a:rPr lang="de-DE" err="1"/>
              <a:t>name</a:t>
            </a:r>
            <a:r>
              <a:rPr lang="de-DE"/>
              <a:t> </a:t>
            </a:r>
            <a:r>
              <a:rPr lang="de-DE" err="1"/>
              <a:t>of</a:t>
            </a:r>
            <a:r>
              <a:rPr lang="de-DE"/>
              <a:t> </a:t>
            </a:r>
            <a:r>
              <a:rPr lang="de-DE" err="1"/>
              <a:t>the</a:t>
            </a:r>
            <a:r>
              <a:rPr lang="de-DE"/>
              <a:t> </a:t>
            </a:r>
            <a:r>
              <a:rPr lang="de-DE" err="1"/>
              <a:t>place</a:t>
            </a:r>
            <a:r>
              <a:rPr lang="de-DE"/>
              <a:t>, </a:t>
            </a:r>
            <a:r>
              <a:rPr lang="de-DE" err="1"/>
              <a:t>the</a:t>
            </a:r>
            <a:r>
              <a:rPr lang="de-DE"/>
              <a:t> </a:t>
            </a:r>
            <a:r>
              <a:rPr lang="de-DE" err="1"/>
              <a:t>country</a:t>
            </a:r>
            <a:r>
              <a:rPr lang="de-DE"/>
              <a:t>, </a:t>
            </a:r>
            <a:r>
              <a:rPr lang="de-DE" err="1"/>
              <a:t>the</a:t>
            </a:r>
            <a:r>
              <a:rPr lang="de-DE"/>
              <a:t> </a:t>
            </a:r>
            <a:r>
              <a:rPr lang="de-DE" err="1"/>
              <a:t>continent</a:t>
            </a:r>
            <a:r>
              <a:rPr lang="de-DE"/>
              <a:t> and </a:t>
            </a:r>
            <a:r>
              <a:rPr lang="de-DE" err="1"/>
              <a:t>the</a:t>
            </a:r>
            <a:r>
              <a:rPr lang="de-DE"/>
              <a:t> </a:t>
            </a:r>
            <a:r>
              <a:rPr lang="de-DE" err="1"/>
              <a:t>average</a:t>
            </a:r>
            <a:r>
              <a:rPr lang="de-DE"/>
              <a:t> </a:t>
            </a:r>
            <a:r>
              <a:rPr lang="de-DE" err="1"/>
              <a:t>temperature</a:t>
            </a:r>
            <a:r>
              <a:rPr lang="de-DE"/>
              <a:t> </a:t>
            </a:r>
            <a:r>
              <a:rPr lang="de-DE" err="1"/>
              <a:t>of</a:t>
            </a:r>
            <a:r>
              <a:rPr lang="de-DE"/>
              <a:t> a </a:t>
            </a:r>
            <a:r>
              <a:rPr lang="de-DE" err="1"/>
              <a:t>chosen</a:t>
            </a:r>
            <a:r>
              <a:rPr lang="de-DE"/>
              <a:t> </a:t>
            </a:r>
            <a:r>
              <a:rPr lang="de-DE" err="1"/>
              <a:t>month</a:t>
            </a:r>
            <a:r>
              <a:rPr lang="de-DE"/>
              <a:t> in Celsius</a:t>
            </a:r>
          </a:p>
          <a:p>
            <a:r>
              <a:rPr lang="de-DE" err="1"/>
              <a:t>It</a:t>
            </a:r>
            <a:r>
              <a:rPr lang="de-DE"/>
              <a:t> </a:t>
            </a:r>
            <a:r>
              <a:rPr lang="de-DE" err="1"/>
              <a:t>has</a:t>
            </a:r>
            <a:r>
              <a:rPr lang="de-DE"/>
              <a:t> a </a:t>
            </a:r>
            <a:r>
              <a:rPr lang="de-DE" err="1"/>
              <a:t>navigation</a:t>
            </a:r>
            <a:r>
              <a:rPr lang="de-DE"/>
              <a:t>-bar and a </a:t>
            </a:r>
            <a:r>
              <a:rPr lang="de-DE" err="1"/>
              <a:t>sidebar</a:t>
            </a:r>
            <a:r>
              <a:rPr lang="de-DE"/>
              <a:t> </a:t>
            </a:r>
            <a:r>
              <a:rPr lang="de-DE" err="1"/>
              <a:t>exactly</a:t>
            </a:r>
            <a:r>
              <a:rPr lang="de-DE"/>
              <a:t> like </a:t>
            </a:r>
            <a:r>
              <a:rPr lang="de-DE" err="1"/>
              <a:t>the</a:t>
            </a:r>
            <a:r>
              <a:rPr lang="de-DE"/>
              <a:t> </a:t>
            </a:r>
            <a:r>
              <a:rPr lang="de-DE" err="1"/>
              <a:t>travel</a:t>
            </a:r>
            <a:r>
              <a:rPr lang="de-DE"/>
              <a:t> </a:t>
            </a:r>
            <a:r>
              <a:rPr lang="de-DE" err="1"/>
              <a:t>now</a:t>
            </a:r>
            <a:r>
              <a:rPr lang="de-DE"/>
              <a:t> </a:t>
            </a:r>
            <a:r>
              <a:rPr lang="de-DE" err="1"/>
              <a:t>page</a:t>
            </a:r>
            <a:endParaRPr lang="de-DE"/>
          </a:p>
          <a:p>
            <a:r>
              <a:rPr lang="de-DE"/>
              <a:t>In </a:t>
            </a:r>
            <a:r>
              <a:rPr lang="de-DE" err="1"/>
              <a:t>the</a:t>
            </a:r>
            <a:r>
              <a:rPr lang="de-DE"/>
              <a:t> </a:t>
            </a:r>
            <a:r>
              <a:rPr lang="de-DE" err="1"/>
              <a:t>center</a:t>
            </a:r>
            <a:r>
              <a:rPr lang="de-DE"/>
              <a:t> </a:t>
            </a:r>
            <a:r>
              <a:rPr lang="de-DE" err="1"/>
              <a:t>is</a:t>
            </a:r>
            <a:r>
              <a:rPr lang="de-DE"/>
              <a:t> a </a:t>
            </a:r>
            <a:r>
              <a:rPr lang="de-DE" err="1"/>
              <a:t>select</a:t>
            </a:r>
            <a:r>
              <a:rPr lang="de-DE"/>
              <a:t>-bar </a:t>
            </a:r>
            <a:r>
              <a:rPr lang="de-DE" err="1"/>
              <a:t>where</a:t>
            </a:r>
            <a:r>
              <a:rPr lang="de-DE"/>
              <a:t> a </a:t>
            </a:r>
            <a:r>
              <a:rPr lang="de-DE" err="1"/>
              <a:t>month</a:t>
            </a:r>
            <a:r>
              <a:rPr lang="de-DE"/>
              <a:t> </a:t>
            </a:r>
            <a:r>
              <a:rPr lang="de-DE" err="1"/>
              <a:t>can</a:t>
            </a:r>
            <a:r>
              <a:rPr lang="de-DE"/>
              <a:t> </a:t>
            </a:r>
            <a:r>
              <a:rPr lang="de-DE" err="1"/>
              <a:t>be</a:t>
            </a:r>
            <a:r>
              <a:rPr lang="de-DE"/>
              <a:t> </a:t>
            </a:r>
            <a:r>
              <a:rPr lang="de-DE" err="1"/>
              <a:t>chosen</a:t>
            </a:r>
            <a:r>
              <a:rPr lang="de-DE"/>
              <a:t>, </a:t>
            </a:r>
            <a:r>
              <a:rPr lang="de-DE" err="1"/>
              <a:t>aswell</a:t>
            </a:r>
            <a:r>
              <a:rPr lang="de-DE"/>
              <a:t> </a:t>
            </a:r>
            <a:r>
              <a:rPr lang="de-DE" err="1"/>
              <a:t>as</a:t>
            </a:r>
            <a:r>
              <a:rPr lang="de-DE"/>
              <a:t> </a:t>
            </a:r>
            <a:r>
              <a:rPr lang="de-DE" err="1"/>
              <a:t>checkboxes</a:t>
            </a:r>
            <a:r>
              <a:rPr lang="de-DE"/>
              <a:t> </a:t>
            </a:r>
            <a:r>
              <a:rPr lang="de-DE" err="1"/>
              <a:t>to</a:t>
            </a:r>
            <a:r>
              <a:rPr lang="de-DE"/>
              <a:t> </a:t>
            </a:r>
            <a:r>
              <a:rPr lang="de-DE" err="1"/>
              <a:t>choose</a:t>
            </a:r>
            <a:r>
              <a:rPr lang="de-DE"/>
              <a:t> </a:t>
            </a:r>
            <a:r>
              <a:rPr lang="de-DE" err="1"/>
              <a:t>one</a:t>
            </a:r>
            <a:r>
              <a:rPr lang="de-DE"/>
              <a:t> </a:t>
            </a:r>
            <a:r>
              <a:rPr lang="de-DE" err="1"/>
              <a:t>or</a:t>
            </a:r>
            <a:r>
              <a:rPr lang="de-DE"/>
              <a:t> </a:t>
            </a:r>
            <a:r>
              <a:rPr lang="de-DE" err="1"/>
              <a:t>more</a:t>
            </a:r>
            <a:r>
              <a:rPr lang="de-DE"/>
              <a:t> </a:t>
            </a:r>
            <a:r>
              <a:rPr lang="de-DE" err="1"/>
              <a:t>continents</a:t>
            </a:r>
            <a:r>
              <a:rPr lang="de-DE"/>
              <a:t> and </a:t>
            </a:r>
            <a:r>
              <a:rPr lang="de-DE" err="1"/>
              <a:t>one</a:t>
            </a:r>
            <a:r>
              <a:rPr lang="de-DE"/>
              <a:t> </a:t>
            </a:r>
            <a:r>
              <a:rPr lang="de-DE" err="1"/>
              <a:t>or</a:t>
            </a:r>
            <a:r>
              <a:rPr lang="de-DE"/>
              <a:t> </a:t>
            </a:r>
            <a:r>
              <a:rPr lang="de-DE" err="1"/>
              <a:t>more</a:t>
            </a:r>
            <a:r>
              <a:rPr lang="de-DE"/>
              <a:t> </a:t>
            </a:r>
            <a:r>
              <a:rPr lang="de-DE" err="1"/>
              <a:t>temperature</a:t>
            </a:r>
            <a:r>
              <a:rPr lang="de-DE"/>
              <a:t> </a:t>
            </a:r>
            <a:r>
              <a:rPr lang="de-DE" err="1"/>
              <a:t>intervals</a:t>
            </a:r>
            <a:r>
              <a:rPr lang="de-DE"/>
              <a:t>, a </a:t>
            </a:r>
            <a:r>
              <a:rPr lang="de-DE" err="1"/>
              <a:t>submit</a:t>
            </a:r>
            <a:r>
              <a:rPr lang="de-DE"/>
              <a:t> </a:t>
            </a:r>
            <a:r>
              <a:rPr lang="de-DE" err="1"/>
              <a:t>button</a:t>
            </a:r>
            <a:r>
              <a:rPr lang="de-DE"/>
              <a:t> will </a:t>
            </a:r>
            <a:r>
              <a:rPr lang="de-DE" err="1"/>
              <a:t>submit</a:t>
            </a:r>
            <a:r>
              <a:rPr lang="de-DE"/>
              <a:t> </a:t>
            </a:r>
            <a:r>
              <a:rPr lang="de-DE" err="1"/>
              <a:t>the</a:t>
            </a:r>
            <a:r>
              <a:rPr lang="de-DE"/>
              <a:t> </a:t>
            </a:r>
            <a:r>
              <a:rPr lang="de-DE" err="1"/>
              <a:t>selection</a:t>
            </a:r>
            <a:endParaRPr lang="de-DE"/>
          </a:p>
          <a:p>
            <a:r>
              <a:rPr lang="de-DE" err="1"/>
              <a:t>To</a:t>
            </a:r>
            <a:r>
              <a:rPr lang="de-DE"/>
              <a:t> </a:t>
            </a:r>
            <a:r>
              <a:rPr lang="de-DE" err="1"/>
              <a:t>the</a:t>
            </a:r>
            <a:r>
              <a:rPr lang="de-DE"/>
              <a:t> </a:t>
            </a:r>
            <a:r>
              <a:rPr lang="de-DE" err="1"/>
              <a:t>right</a:t>
            </a:r>
            <a:r>
              <a:rPr lang="de-DE"/>
              <a:t> </a:t>
            </a:r>
            <a:r>
              <a:rPr lang="de-DE" err="1"/>
              <a:t>is</a:t>
            </a:r>
            <a:r>
              <a:rPr lang="de-DE"/>
              <a:t> a </a:t>
            </a:r>
            <a:r>
              <a:rPr lang="de-DE" err="1"/>
              <a:t>display</a:t>
            </a:r>
            <a:r>
              <a:rPr lang="de-DE"/>
              <a:t> </a:t>
            </a:r>
            <a:r>
              <a:rPr lang="de-DE" err="1"/>
              <a:t>that</a:t>
            </a:r>
            <a:r>
              <a:rPr lang="de-DE"/>
              <a:t> will </a:t>
            </a:r>
            <a:r>
              <a:rPr lang="de-DE" err="1"/>
              <a:t>show</a:t>
            </a:r>
            <a:r>
              <a:rPr lang="de-DE"/>
              <a:t> </a:t>
            </a:r>
            <a:r>
              <a:rPr lang="de-DE" err="1"/>
              <a:t>the</a:t>
            </a:r>
            <a:r>
              <a:rPr lang="de-DE"/>
              <a:t> </a:t>
            </a:r>
            <a:r>
              <a:rPr lang="de-DE" err="1"/>
              <a:t>results</a:t>
            </a:r>
            <a:endParaRPr lang="de-DE"/>
          </a:p>
          <a:p>
            <a:r>
              <a:rPr lang="de-DE"/>
              <a:t>A </a:t>
            </a:r>
            <a:r>
              <a:rPr lang="de-DE" err="1"/>
              <a:t>clear</a:t>
            </a:r>
            <a:r>
              <a:rPr lang="de-DE"/>
              <a:t> </a:t>
            </a:r>
            <a:r>
              <a:rPr lang="de-DE" err="1"/>
              <a:t>button</a:t>
            </a:r>
            <a:r>
              <a:rPr lang="de-DE"/>
              <a:t> will </a:t>
            </a:r>
            <a:r>
              <a:rPr lang="de-DE" err="1"/>
              <a:t>reset</a:t>
            </a:r>
            <a:r>
              <a:rPr lang="de-DE"/>
              <a:t> all </a:t>
            </a:r>
            <a:r>
              <a:rPr lang="de-DE" err="1"/>
              <a:t>choices</a:t>
            </a:r>
            <a:r>
              <a:rPr lang="de-DE"/>
              <a:t> and </a:t>
            </a:r>
            <a:r>
              <a:rPr lang="de-DE" err="1"/>
              <a:t>results</a:t>
            </a:r>
            <a:endParaRPr lang="de-DE"/>
          </a:p>
          <a:p>
            <a:endParaRPr lang="de-DE"/>
          </a:p>
        </p:txBody>
      </p:sp>
      <p:pic>
        <p:nvPicPr>
          <p:cNvPr id="7" name="Grafik 6">
            <a:extLst>
              <a:ext uri="{FF2B5EF4-FFF2-40B4-BE49-F238E27FC236}">
                <a16:creationId xmlns:a16="http://schemas.microsoft.com/office/drawing/2014/main" id="{45312B3C-4D1E-ED87-D553-DEDF89E39B42}"/>
              </a:ext>
            </a:extLst>
          </p:cNvPr>
          <p:cNvPicPr>
            <a:picLocks noChangeAspect="1"/>
          </p:cNvPicPr>
          <p:nvPr/>
        </p:nvPicPr>
        <p:blipFill>
          <a:blip r:embed="rId2"/>
          <a:stretch>
            <a:fillRect/>
          </a:stretch>
        </p:blipFill>
        <p:spPr>
          <a:xfrm>
            <a:off x="5097531" y="332055"/>
            <a:ext cx="30483" cy="6370872"/>
          </a:xfrm>
          <a:prstGeom prst="rect">
            <a:avLst/>
          </a:prstGeom>
        </p:spPr>
      </p:pic>
    </p:spTree>
    <p:extLst>
      <p:ext uri="{BB962C8B-B14F-4D97-AF65-F5344CB8AC3E}">
        <p14:creationId xmlns:p14="http://schemas.microsoft.com/office/powerpoint/2010/main" val="152513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5318DDA-5A9D-B484-C1AD-5F38A00CB228}"/>
              </a:ext>
            </a:extLst>
          </p:cNvPr>
          <p:cNvPicPr>
            <a:picLocks noChangeAspect="1"/>
          </p:cNvPicPr>
          <p:nvPr/>
        </p:nvPicPr>
        <p:blipFill rotWithShape="1">
          <a:blip r:embed="rId2">
            <a:extLst>
              <a:ext uri="{28A0092B-C50C-407E-A947-70E740481C1C}">
                <a14:useLocalDpi xmlns:a14="http://schemas.microsoft.com/office/drawing/2010/main" val="0"/>
              </a:ext>
            </a:extLst>
          </a:blip>
          <a:srcRect b="5520"/>
          <a:stretch/>
        </p:blipFill>
        <p:spPr>
          <a:xfrm>
            <a:off x="0" y="0"/>
            <a:ext cx="12192000" cy="6858000"/>
          </a:xfrm>
          <a:prstGeom prst="rect">
            <a:avLst/>
          </a:prstGeom>
        </p:spPr>
      </p:pic>
    </p:spTree>
    <p:extLst>
      <p:ext uri="{BB962C8B-B14F-4D97-AF65-F5344CB8AC3E}">
        <p14:creationId xmlns:p14="http://schemas.microsoft.com/office/powerpoint/2010/main" val="1760529889"/>
      </p:ext>
    </p:extLst>
  </p:cSld>
  <p:clrMapOvr>
    <a:masterClrMapping/>
  </p:clrMapOvr>
</p:sld>
</file>

<file path=ppt/theme/theme1.xml><?xml version="1.0" encoding="utf-8"?>
<a:theme xmlns:a="http://schemas.openxmlformats.org/drawingml/2006/main" name="DashVTI">
  <a:themeElements>
    <a:clrScheme name="AnalogousFromLightSeedLeftStep">
      <a:dk1>
        <a:srgbClr val="000000"/>
      </a:dk1>
      <a:lt1>
        <a:srgbClr val="FFFFFF"/>
      </a:lt1>
      <a:dk2>
        <a:srgbClr val="412427"/>
      </a:dk2>
      <a:lt2>
        <a:srgbClr val="E8E2E6"/>
      </a:lt2>
      <a:accent1>
        <a:srgbClr val="63B280"/>
      </a:accent1>
      <a:accent2>
        <a:srgbClr val="5FB45A"/>
      </a:accent2>
      <a:accent3>
        <a:srgbClr val="87AA67"/>
      </a:accent3>
      <a:accent4>
        <a:srgbClr val="9CA653"/>
      </a:accent4>
      <a:accent5>
        <a:srgbClr val="BA9F60"/>
      </a:accent5>
      <a:accent6>
        <a:srgbClr val="D08568"/>
      </a:accent6>
      <a:hlink>
        <a:srgbClr val="AE6995"/>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emplate/>
  <TotalTime>0</TotalTime>
  <Words>699</Words>
  <Application>Microsoft Office PowerPoint</Application>
  <PresentationFormat>Widescreen</PresentationFormat>
  <Paragraphs>75</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Grandview Display</vt:lpstr>
      <vt:lpstr>DashVTI</vt:lpstr>
      <vt:lpstr>Project Java and Web Development – Travel App</vt:lpstr>
      <vt:lpstr>Purpose</vt:lpstr>
      <vt:lpstr>Architectural Diagram</vt:lpstr>
      <vt:lpstr>The Application</vt:lpstr>
      <vt:lpstr>PowerPoint Presentation</vt:lpstr>
      <vt:lpstr>Travel now</vt:lpstr>
      <vt:lpstr>PowerPoint Presentation</vt:lpstr>
      <vt:lpstr>Travel later</vt:lpstr>
      <vt:lpstr>PowerPoint Presentation</vt:lpstr>
      <vt:lpstr>Changes to the original proposal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Java and Web Development – Travel App</dc:title>
  <dc:creator>Mona Moima</dc:creator>
  <cp:lastModifiedBy>Mona Moima</cp:lastModifiedBy>
  <cp:revision>1</cp:revision>
  <dcterms:created xsi:type="dcterms:W3CDTF">2023-01-27T10:01:01Z</dcterms:created>
  <dcterms:modified xsi:type="dcterms:W3CDTF">2023-02-13T13:38:07Z</dcterms:modified>
</cp:coreProperties>
</file>